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Lst>
  <p:notesMasterIdLst>
    <p:notesMasterId r:id="rId32"/>
  </p:notesMasterIdLst>
  <p:handoutMasterIdLst>
    <p:handoutMasterId r:id="rId33"/>
  </p:handoutMasterIdLst>
  <p:sldIdLst>
    <p:sldId id="257" r:id="rId3"/>
    <p:sldId id="260" r:id="rId4"/>
    <p:sldId id="291" r:id="rId5"/>
    <p:sldId id="281" r:id="rId6"/>
    <p:sldId id="261" r:id="rId7"/>
    <p:sldId id="288" r:id="rId8"/>
    <p:sldId id="280" r:id="rId9"/>
    <p:sldId id="284" r:id="rId10"/>
    <p:sldId id="285" r:id="rId11"/>
    <p:sldId id="283" r:id="rId12"/>
    <p:sldId id="286" r:id="rId13"/>
    <p:sldId id="289" r:id="rId14"/>
    <p:sldId id="294" r:id="rId15"/>
    <p:sldId id="293" r:id="rId16"/>
    <p:sldId id="290" r:id="rId17"/>
    <p:sldId id="299" r:id="rId18"/>
    <p:sldId id="273" r:id="rId19"/>
    <p:sldId id="292" r:id="rId20"/>
    <p:sldId id="295" r:id="rId21"/>
    <p:sldId id="296" r:id="rId22"/>
    <p:sldId id="297" r:id="rId23"/>
    <p:sldId id="300" r:id="rId24"/>
    <p:sldId id="298" r:id="rId25"/>
    <p:sldId id="303" r:id="rId26"/>
    <p:sldId id="302" r:id="rId27"/>
    <p:sldId id="301" r:id="rId28"/>
    <p:sldId id="274" r:id="rId29"/>
    <p:sldId id="277" r:id="rId30"/>
    <p:sldId id="27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isig, Katharina" initials="HK" lastIdx="2" clrIdx="0">
    <p:extLst>
      <p:ext uri="{19B8F6BF-5375-455C-9EA6-DF929625EA0E}">
        <p15:presenceInfo xmlns:p15="http://schemas.microsoft.com/office/powerpoint/2012/main" userId="S::Heisig@ifo.de::24d9e9ca-375a-4fe7-bf95-ab343b15a6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30"/>
    <a:srgbClr val="0D4080"/>
    <a:srgbClr val="0044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4" autoAdjust="0"/>
    <p:restoredTop sz="87684" autoAdjust="0"/>
  </p:normalViewPr>
  <p:slideViewPr>
    <p:cSldViewPr snapToGrid="0" showGuides="1">
      <p:cViewPr varScale="1">
        <p:scale>
          <a:sx n="91" d="100"/>
          <a:sy n="91" d="100"/>
        </p:scale>
        <p:origin x="2491" y="470"/>
      </p:cViewPr>
      <p:guideLst>
        <p:guide orient="horz" pos="2160"/>
        <p:guide pos="2880"/>
      </p:guideLst>
    </p:cSldViewPr>
  </p:slideViewPr>
  <p:notesTextViewPr>
    <p:cViewPr>
      <p:scale>
        <a:sx n="1" d="1"/>
        <a:sy n="1" d="1"/>
      </p:scale>
      <p:origin x="0" y="0"/>
    </p:cViewPr>
  </p:notesTextViewPr>
  <p:notesViewPr>
    <p:cSldViewPr snapToGrid="0" showGuides="1">
      <p:cViewPr varScale="1">
        <p:scale>
          <a:sx n="117" d="100"/>
          <a:sy n="117" d="100"/>
        </p:scale>
        <p:origin x="3576"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ifo-srv-dc-03\ifo\Projekte\2022\76063%20-%20Familiengr&#252;ndung\Projektdokumente\Endbericht\Kopie%20von%20Endbericht_Grafiken%20Kinderlosigkeit_Nov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Source Sans Pro SemiBold" panose="020B0603030403020204" pitchFamily="34" charset="0"/>
                <a:ea typeface="+mn-ea"/>
                <a:cs typeface="+mn-cs"/>
              </a:defRPr>
            </a:pPr>
            <a:r>
              <a:rPr lang="de-DE" dirty="0"/>
              <a:t>Kinderlosigkeit in Ostdeutschland, </a:t>
            </a:r>
            <a:br>
              <a:rPr lang="de-DE" dirty="0"/>
            </a:br>
            <a:r>
              <a:rPr lang="de-DE" dirty="0"/>
              <a:t>45-49-Jährige</a:t>
            </a:r>
          </a:p>
          <a:p>
            <a:pPr>
              <a:defRPr/>
            </a:pPr>
            <a:endParaRPr lang="de-DE" sz="300" dirty="0"/>
          </a:p>
          <a:p>
            <a:pPr>
              <a:defRPr/>
            </a:pPr>
            <a:r>
              <a:rPr lang="de-DE" b="0" dirty="0">
                <a:latin typeface="+mn-lt"/>
              </a:rPr>
              <a:t>Gesamt</a:t>
            </a:r>
          </a:p>
        </c:rich>
      </c:tx>
      <c:layout>
        <c:manualLayout>
          <c:xMode val="edge"/>
          <c:yMode val="edge"/>
          <c:x val="0.13527355062853827"/>
          <c:y val="3.015994268819289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Source Sans Pro SemiBold" panose="020B0603030403020204" pitchFamily="34" charset="0"/>
              <a:ea typeface="+mn-ea"/>
              <a:cs typeface="+mn-cs"/>
            </a:defRPr>
          </a:pPr>
          <a:endParaRPr lang="de-DE"/>
        </a:p>
      </c:txPr>
    </c:title>
    <c:autoTitleDeleted val="0"/>
    <c:plotArea>
      <c:layout/>
      <c:pieChart>
        <c:varyColors val="1"/>
        <c:ser>
          <c:idx val="0"/>
          <c:order val="0"/>
          <c:tx>
            <c:strRef>
              <c:f>'Endbericht - Gesamt, Geschlecht'!$A$12</c:f>
              <c:strCache>
                <c:ptCount val="1"/>
                <c:pt idx="0">
                  <c:v>Gesamt/Ost</c:v>
                </c:pt>
              </c:strCache>
            </c:strRef>
          </c:tx>
          <c:spPr>
            <a:solidFill>
              <a:srgbClr val="005F30"/>
            </a:solidFill>
            <a:ln>
              <a:solidFill>
                <a:srgbClr val="005F30"/>
              </a:solidFill>
            </a:ln>
          </c:spPr>
          <c:explosion val="4"/>
          <c:dPt>
            <c:idx val="0"/>
            <c:bubble3D val="0"/>
            <c:explosion val="7"/>
            <c:spPr>
              <a:solidFill>
                <a:srgbClr val="005F30"/>
              </a:solidFill>
              <a:ln w="19050">
                <a:solidFill>
                  <a:srgbClr val="005F30"/>
                </a:solidFill>
              </a:ln>
              <a:effectLst/>
            </c:spPr>
            <c:extLst>
              <c:ext xmlns:c16="http://schemas.microsoft.com/office/drawing/2014/chart" uri="{C3380CC4-5D6E-409C-BE32-E72D297353CC}">
                <c16:uniqueId val="{00000001-FA92-4EA4-8B44-16ABBABB585E}"/>
              </c:ext>
            </c:extLst>
          </c:dPt>
          <c:dPt>
            <c:idx val="1"/>
            <c:bubble3D val="0"/>
            <c:spPr>
              <a:solidFill>
                <a:srgbClr val="71A68C"/>
              </a:solidFill>
              <a:ln w="19050">
                <a:solidFill>
                  <a:srgbClr val="71A68C"/>
                </a:solidFill>
              </a:ln>
              <a:effectLst/>
            </c:spPr>
            <c:extLst>
              <c:ext xmlns:c16="http://schemas.microsoft.com/office/drawing/2014/chart" uri="{C3380CC4-5D6E-409C-BE32-E72D297353CC}">
                <c16:uniqueId val="{00000003-FA92-4EA4-8B44-16ABBABB585E}"/>
              </c:ext>
            </c:extLst>
          </c:dPt>
          <c:dLbls>
            <c:dLbl>
              <c:idx val="0"/>
              <c:layout>
                <c:manualLayout>
                  <c:x val="-6.6311946491150908E-2"/>
                  <c:y val="0.14532896898117181"/>
                </c:manualLayout>
              </c:layout>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Source Sans Pro SemiBold" panose="020B0603030403020204" pitchFamily="34" charset="0"/>
                      <a:ea typeface="+mn-ea"/>
                      <a:cs typeface="+mn-cs"/>
                    </a:defRPr>
                  </a:pPr>
                  <a:endParaRPr lang="de-DE"/>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A92-4EA4-8B44-16ABBABB585E}"/>
                </c:ext>
              </c:extLst>
            </c:dLbl>
            <c:dLbl>
              <c:idx val="1"/>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Source Sans Pro SemiBold" panose="020B0603030403020204" pitchFamily="34" charset="0"/>
                      <a:ea typeface="+mn-ea"/>
                      <a:cs typeface="+mn-cs"/>
                    </a:defRPr>
                  </a:pPr>
                  <a:endParaRPr lang="de-DE"/>
                </a:p>
              </c:txPr>
              <c:dLblPos val="ctr"/>
              <c:showLegendKey val="0"/>
              <c:showVal val="0"/>
              <c:showCatName val="0"/>
              <c:showSerName val="0"/>
              <c:showPercent val="1"/>
              <c:showBubbleSize val="0"/>
              <c:extLst>
                <c:ext xmlns:c16="http://schemas.microsoft.com/office/drawing/2014/chart" uri="{C3380CC4-5D6E-409C-BE32-E72D297353CC}">
                  <c16:uniqueId val="{00000003-FA92-4EA4-8B44-16ABBABB585E}"/>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Source Sans Pro SemiBold" panose="020B0603030403020204" pitchFamily="34" charset="0"/>
                    <a:ea typeface="+mn-ea"/>
                    <a:cs typeface="+mn-cs"/>
                  </a:defRPr>
                </a:pPr>
                <a:endParaRPr lang="de-DE"/>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'Endbericht - Gesamt, Geschlecht'!$B$11:$C$11</c:f>
              <c:strCache>
                <c:ptCount val="2"/>
                <c:pt idx="0">
                  <c:v>Kinderlose Ostdeutsche</c:v>
                </c:pt>
                <c:pt idx="1">
                  <c:v> Ostdeutsche mit Kindern</c:v>
                </c:pt>
              </c:strCache>
            </c:strRef>
          </c:cat>
          <c:val>
            <c:numRef>
              <c:f>'Endbericht - Gesamt, Geschlecht'!$B$12:$C$12</c:f>
              <c:numCache>
                <c:formatCode>0.00%</c:formatCode>
                <c:ptCount val="2"/>
                <c:pt idx="0">
                  <c:v>0.153</c:v>
                </c:pt>
                <c:pt idx="1">
                  <c:v>0.84699999999999998</c:v>
                </c:pt>
              </c:numCache>
            </c:numRef>
          </c:val>
          <c:extLst>
            <c:ext xmlns:c16="http://schemas.microsoft.com/office/drawing/2014/chart" uri="{C3380CC4-5D6E-409C-BE32-E72D297353CC}">
              <c16:uniqueId val="{00000004-FA92-4EA4-8B44-16ABBABB585E}"/>
            </c:ext>
          </c:extLst>
        </c:ser>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Source Sans Pro SemiBold" panose="020B0603030403020204" pitchFamily="34" charset="0"/>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b="1"/>
              <a:t>Befürchtungen in</a:t>
            </a:r>
            <a:r>
              <a:rPr lang="de-DE" b="1" baseline="0"/>
              <a:t> Hinblick auf Kinder</a:t>
            </a:r>
            <a:endParaRPr lang="de-DE"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1"/>
          <c:tx>
            <c:strRef>
              <c:f>'neg. VOC'!$C$5</c:f>
              <c:strCache>
                <c:ptCount val="1"/>
                <c:pt idx="0">
                  <c:v>Kinderlose Ostdeutsche, Altersgruppe 45-49</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'neg. VOC'!$A$6:$A$8</c:f>
              <c:strCache>
                <c:ptCount val="3"/>
                <c:pt idx="0">
                  <c:v>Gesamt</c:v>
                </c:pt>
                <c:pt idx="1">
                  <c:v>Männer</c:v>
                </c:pt>
                <c:pt idx="2">
                  <c:v>Frauen</c:v>
                </c:pt>
              </c:strCache>
            </c:strRef>
          </c:cat>
          <c:val>
            <c:numRef>
              <c:f>'neg. VOC'!$C$6:$C$8</c:f>
              <c:numCache>
                <c:formatCode>0.0</c:formatCode>
                <c:ptCount val="3"/>
                <c:pt idx="0">
                  <c:v>0.73684210526315785</c:v>
                </c:pt>
                <c:pt idx="1">
                  <c:v>0.53488372093023251</c:v>
                </c:pt>
                <c:pt idx="2">
                  <c:v>1</c:v>
                </c:pt>
              </c:numCache>
            </c:numRef>
          </c:val>
          <c:extLst>
            <c:ext xmlns:c16="http://schemas.microsoft.com/office/drawing/2014/chart" uri="{C3380CC4-5D6E-409C-BE32-E72D297353CC}">
              <c16:uniqueId val="{00000000-F0E8-43FA-9006-A4499F078923}"/>
            </c:ext>
          </c:extLst>
        </c:ser>
        <c:ser>
          <c:idx val="2"/>
          <c:order val="2"/>
          <c:tx>
            <c:strRef>
              <c:f>'neg. VOC'!$D$5</c:f>
              <c:strCache>
                <c:ptCount val="1"/>
                <c:pt idx="0">
                  <c:v> Ostdeutsche mit Kindern, Altersgruppe 45-49</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'neg. VOC'!$A$6:$A$8</c:f>
              <c:strCache>
                <c:ptCount val="3"/>
                <c:pt idx="0">
                  <c:v>Gesamt</c:v>
                </c:pt>
                <c:pt idx="1">
                  <c:v>Männer</c:v>
                </c:pt>
                <c:pt idx="2">
                  <c:v>Frauen</c:v>
                </c:pt>
              </c:strCache>
            </c:strRef>
          </c:cat>
          <c:val>
            <c:numRef>
              <c:f>'neg. VOC'!$D$6:$D$8</c:f>
              <c:numCache>
                <c:formatCode>0.0</c:formatCode>
                <c:ptCount val="3"/>
                <c:pt idx="0">
                  <c:v>0.45130641330166271</c:v>
                </c:pt>
                <c:pt idx="1">
                  <c:v>0.40306122448979592</c:v>
                </c:pt>
                <c:pt idx="2">
                  <c:v>0.4933333333333334</c:v>
                </c:pt>
              </c:numCache>
            </c:numRef>
          </c:val>
          <c:extLst>
            <c:ext xmlns:c16="http://schemas.microsoft.com/office/drawing/2014/chart" uri="{C3380CC4-5D6E-409C-BE32-E72D297353CC}">
              <c16:uniqueId val="{00000001-F0E8-43FA-9006-A4499F078923}"/>
            </c:ext>
          </c:extLst>
        </c:ser>
        <c:dLbls>
          <c:showLegendKey val="0"/>
          <c:showVal val="0"/>
          <c:showCatName val="0"/>
          <c:showSerName val="0"/>
          <c:showPercent val="0"/>
          <c:showBubbleSize val="0"/>
        </c:dLbls>
        <c:gapWidth val="219"/>
        <c:overlap val="-27"/>
        <c:axId val="649366751"/>
        <c:axId val="649367167"/>
        <c:extLst>
          <c:ext xmlns:c15="http://schemas.microsoft.com/office/drawing/2012/chart" uri="{02D57815-91ED-43cb-92C2-25804820EDAC}">
            <c15:filteredBarSeries>
              <c15:ser>
                <c:idx val="0"/>
                <c:order val="0"/>
                <c:tx>
                  <c:strRef>
                    <c:extLst>
                      <c:ext uri="{02D57815-91ED-43cb-92C2-25804820EDAC}">
                        <c15:formulaRef>
                          <c15:sqref>'neg. VOC'!$B$5</c15:sqref>
                        </c15:formulaRef>
                      </c:ext>
                    </c:extLst>
                    <c:strCache>
                      <c:ptCount val="1"/>
                      <c:pt idx="0">
                        <c:v>Ostdeutsche, Altersgruppe 45-49</c:v>
                      </c:pt>
                    </c:strCache>
                  </c:strRef>
                </c:tx>
                <c:spPr>
                  <a:solidFill>
                    <a:schemeClr val="accent1"/>
                  </a:solidFill>
                  <a:ln>
                    <a:noFill/>
                  </a:ln>
                  <a:effectLst/>
                </c:spPr>
                <c:invertIfNegative val="0"/>
                <c:cat>
                  <c:strRef>
                    <c:extLst>
                      <c:ext uri="{02D57815-91ED-43cb-92C2-25804820EDAC}">
                        <c15:formulaRef>
                          <c15:sqref>'neg. VOC'!$A$6:$A$8</c15:sqref>
                        </c15:formulaRef>
                      </c:ext>
                    </c:extLst>
                    <c:strCache>
                      <c:ptCount val="3"/>
                      <c:pt idx="0">
                        <c:v>Gesamt</c:v>
                      </c:pt>
                      <c:pt idx="1">
                        <c:v>Männer</c:v>
                      </c:pt>
                      <c:pt idx="2">
                        <c:v>Frauen</c:v>
                      </c:pt>
                    </c:strCache>
                  </c:strRef>
                </c:cat>
                <c:val>
                  <c:numRef>
                    <c:extLst>
                      <c:ext uri="{02D57815-91ED-43cb-92C2-25804820EDAC}">
                        <c15:formulaRef>
                          <c15:sqref>'neg. VOC'!$B$6:$B$8</c15:sqref>
                        </c15:formulaRef>
                      </c:ext>
                    </c:extLst>
                    <c:numCache>
                      <c:formatCode>0.0</c:formatCode>
                      <c:ptCount val="3"/>
                      <c:pt idx="0">
                        <c:v>0.49496981891348091</c:v>
                      </c:pt>
                      <c:pt idx="1">
                        <c:v>0.42677824267782433</c:v>
                      </c:pt>
                      <c:pt idx="2">
                        <c:v>0.55813953488372092</c:v>
                      </c:pt>
                    </c:numCache>
                  </c:numRef>
                </c:val>
                <c:extLst>
                  <c:ext xmlns:c16="http://schemas.microsoft.com/office/drawing/2014/chart" uri="{C3380CC4-5D6E-409C-BE32-E72D297353CC}">
                    <c16:uniqueId val="{00000002-F0E8-43FA-9006-A4499F078923}"/>
                  </c:ext>
                </c:extLst>
              </c15:ser>
            </c15:filteredBarSeries>
          </c:ext>
        </c:extLst>
      </c:barChart>
      <c:catAx>
        <c:axId val="649366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49367167"/>
        <c:crosses val="autoZero"/>
        <c:auto val="1"/>
        <c:lblAlgn val="ctr"/>
        <c:lblOffset val="100"/>
        <c:noMultiLvlLbl val="0"/>
      </c:catAx>
      <c:valAx>
        <c:axId val="649367167"/>
        <c:scaling>
          <c:orientation val="minMax"/>
          <c:max val="1.2"/>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49366751"/>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b="1"/>
              <a:t>Befürchtungen in Hinblick auf die Partnerschaft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1"/>
          <c:tx>
            <c:strRef>
              <c:f>'neg. VOP'!$C$4</c:f>
              <c:strCache>
                <c:ptCount val="1"/>
                <c:pt idx="0">
                  <c:v>Kinderlose Ostdeutsche, Altersgruppe 45-49</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'neg. VOP'!$A$5:$A$7</c:f>
              <c:strCache>
                <c:ptCount val="3"/>
                <c:pt idx="0">
                  <c:v>Gesamt</c:v>
                </c:pt>
                <c:pt idx="1">
                  <c:v>Männer</c:v>
                </c:pt>
                <c:pt idx="2">
                  <c:v>Frauen</c:v>
                </c:pt>
              </c:strCache>
            </c:strRef>
          </c:cat>
          <c:val>
            <c:numRef>
              <c:f>'neg. VOP'!$C$5:$C$7</c:f>
              <c:numCache>
                <c:formatCode>0.0</c:formatCode>
                <c:ptCount val="3"/>
                <c:pt idx="0">
                  <c:v>0.7466666666666667</c:v>
                </c:pt>
                <c:pt idx="1">
                  <c:v>0.54761904761904767</c:v>
                </c:pt>
                <c:pt idx="2">
                  <c:v>1</c:v>
                </c:pt>
              </c:numCache>
            </c:numRef>
          </c:val>
          <c:extLst>
            <c:ext xmlns:c16="http://schemas.microsoft.com/office/drawing/2014/chart" uri="{C3380CC4-5D6E-409C-BE32-E72D297353CC}">
              <c16:uniqueId val="{00000000-3311-4B18-860A-FA7A71961F47}"/>
            </c:ext>
          </c:extLst>
        </c:ser>
        <c:ser>
          <c:idx val="2"/>
          <c:order val="2"/>
          <c:tx>
            <c:strRef>
              <c:f>'neg. VOP'!$D$4</c:f>
              <c:strCache>
                <c:ptCount val="1"/>
                <c:pt idx="0">
                  <c:v> Ostdeutsche mit Kindern, Altersgruppe 45-49</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'neg. VOP'!$A$5:$A$7</c:f>
              <c:strCache>
                <c:ptCount val="3"/>
                <c:pt idx="0">
                  <c:v>Gesamt</c:v>
                </c:pt>
                <c:pt idx="1">
                  <c:v>Männer</c:v>
                </c:pt>
                <c:pt idx="2">
                  <c:v>Frauen</c:v>
                </c:pt>
              </c:strCache>
            </c:strRef>
          </c:cat>
          <c:val>
            <c:numRef>
              <c:f>'neg. VOP'!$D$5:$D$7</c:f>
              <c:numCache>
                <c:formatCode>0.0</c:formatCode>
                <c:ptCount val="3"/>
                <c:pt idx="0">
                  <c:v>0.36450839328537171</c:v>
                </c:pt>
                <c:pt idx="1">
                  <c:v>0.30927835051546387</c:v>
                </c:pt>
                <c:pt idx="2">
                  <c:v>0.41255605381165922</c:v>
                </c:pt>
              </c:numCache>
            </c:numRef>
          </c:val>
          <c:extLst>
            <c:ext xmlns:c16="http://schemas.microsoft.com/office/drawing/2014/chart" uri="{C3380CC4-5D6E-409C-BE32-E72D297353CC}">
              <c16:uniqueId val="{00000001-3311-4B18-860A-FA7A71961F47}"/>
            </c:ext>
          </c:extLst>
        </c:ser>
        <c:dLbls>
          <c:showLegendKey val="0"/>
          <c:showVal val="0"/>
          <c:showCatName val="0"/>
          <c:showSerName val="0"/>
          <c:showPercent val="0"/>
          <c:showBubbleSize val="0"/>
        </c:dLbls>
        <c:gapWidth val="219"/>
        <c:overlap val="-27"/>
        <c:axId val="941773727"/>
        <c:axId val="941782463"/>
        <c:extLst>
          <c:ext xmlns:c15="http://schemas.microsoft.com/office/drawing/2012/chart" uri="{02D57815-91ED-43cb-92C2-25804820EDAC}">
            <c15:filteredBarSeries>
              <c15:ser>
                <c:idx val="0"/>
                <c:order val="0"/>
                <c:tx>
                  <c:strRef>
                    <c:extLst>
                      <c:ext uri="{02D57815-91ED-43cb-92C2-25804820EDAC}">
                        <c15:formulaRef>
                          <c15:sqref>'neg. VOP'!$B$4</c15:sqref>
                        </c15:formulaRef>
                      </c:ext>
                    </c:extLst>
                    <c:strCache>
                      <c:ptCount val="1"/>
                      <c:pt idx="0">
                        <c:v>Ostdeutsche, Altersgruppe 45-49</c:v>
                      </c:pt>
                    </c:strCache>
                  </c:strRef>
                </c:tx>
                <c:spPr>
                  <a:solidFill>
                    <a:schemeClr val="accent1"/>
                  </a:solidFill>
                  <a:ln>
                    <a:noFill/>
                  </a:ln>
                  <a:effectLst/>
                </c:spPr>
                <c:invertIfNegative val="0"/>
                <c:cat>
                  <c:strRef>
                    <c:extLst>
                      <c:ext uri="{02D57815-91ED-43cb-92C2-25804820EDAC}">
                        <c15:formulaRef>
                          <c15:sqref>'neg. VOP'!$A$5:$A$7</c15:sqref>
                        </c15:formulaRef>
                      </c:ext>
                    </c:extLst>
                    <c:strCache>
                      <c:ptCount val="3"/>
                      <c:pt idx="0">
                        <c:v>Gesamt</c:v>
                      </c:pt>
                      <c:pt idx="1">
                        <c:v>Männer</c:v>
                      </c:pt>
                      <c:pt idx="2">
                        <c:v>Frauen</c:v>
                      </c:pt>
                    </c:strCache>
                  </c:strRef>
                </c:cat>
                <c:val>
                  <c:numRef>
                    <c:extLst>
                      <c:ext uri="{02D57815-91ED-43cb-92C2-25804820EDAC}">
                        <c15:formulaRef>
                          <c15:sqref>'neg. VOP'!$B$5:$B$7</c15:sqref>
                        </c15:formulaRef>
                      </c:ext>
                    </c:extLst>
                    <c:numCache>
                      <c:formatCode>0.0</c:formatCode>
                      <c:ptCount val="3"/>
                      <c:pt idx="0">
                        <c:v>0.4227642276422765</c:v>
                      </c:pt>
                      <c:pt idx="1">
                        <c:v>0.35169491525423729</c:v>
                      </c:pt>
                      <c:pt idx="2">
                        <c:v>0.48828125</c:v>
                      </c:pt>
                    </c:numCache>
                  </c:numRef>
                </c:val>
                <c:extLst>
                  <c:ext xmlns:c16="http://schemas.microsoft.com/office/drawing/2014/chart" uri="{C3380CC4-5D6E-409C-BE32-E72D297353CC}">
                    <c16:uniqueId val="{00000002-3311-4B18-860A-FA7A71961F47}"/>
                  </c:ext>
                </c:extLst>
              </c15:ser>
            </c15:filteredBarSeries>
          </c:ext>
        </c:extLst>
      </c:barChart>
      <c:catAx>
        <c:axId val="941773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782463"/>
        <c:crosses val="autoZero"/>
        <c:auto val="1"/>
        <c:lblAlgn val="ctr"/>
        <c:lblOffset val="100"/>
        <c:noMultiLvlLbl val="0"/>
      </c:catAx>
      <c:valAx>
        <c:axId val="941782463"/>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7737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b="1"/>
              <a:t>Beziehungsstatus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stacked"/>
        <c:varyColors val="0"/>
        <c:ser>
          <c:idx val="0"/>
          <c:order val="0"/>
          <c:tx>
            <c:strRef>
              <c:f>Beziehungsstatus!$G$15</c:f>
              <c:strCache>
                <c:ptCount val="1"/>
                <c:pt idx="0">
                  <c:v>Single</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Beziehungsstatus!$H$14:$I$14</c:f>
              <c:strCache>
                <c:ptCount val="2"/>
                <c:pt idx="0">
                  <c:v>Kinderlose Ostdeutsche</c:v>
                </c:pt>
                <c:pt idx="1">
                  <c:v>Ostdeutsche mit Kindern </c:v>
                </c:pt>
              </c:strCache>
            </c:strRef>
          </c:cat>
          <c:val>
            <c:numRef>
              <c:f>Beziehungsstatus!$H$15:$I$15</c:f>
              <c:numCache>
                <c:formatCode>0.00%</c:formatCode>
                <c:ptCount val="2"/>
                <c:pt idx="0">
                  <c:v>0.54666666666666663</c:v>
                </c:pt>
                <c:pt idx="1">
                  <c:v>0.12077294685990338</c:v>
                </c:pt>
              </c:numCache>
            </c:numRef>
          </c:val>
          <c:extLst>
            <c:ext xmlns:c16="http://schemas.microsoft.com/office/drawing/2014/chart" uri="{C3380CC4-5D6E-409C-BE32-E72D297353CC}">
              <c16:uniqueId val="{00000000-377C-4BF9-8692-41BBD362264E}"/>
            </c:ext>
          </c:extLst>
        </c:ser>
        <c:ser>
          <c:idx val="1"/>
          <c:order val="1"/>
          <c:tx>
            <c:strRef>
              <c:f>Beziehungsstatus!$G$16</c:f>
              <c:strCache>
                <c:ptCount val="1"/>
                <c:pt idx="0">
                  <c:v>Partnerschaft</c:v>
                </c:pt>
              </c:strCache>
            </c:strRef>
          </c:tx>
          <c:spPr>
            <a:solidFill>
              <a:srgbClr val="38825E"/>
            </a:solidFill>
            <a:ln>
              <a:solidFill>
                <a:srgbClr val="38825E"/>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Beziehungsstatus!$H$14:$I$14</c:f>
              <c:strCache>
                <c:ptCount val="2"/>
                <c:pt idx="0">
                  <c:v>Kinderlose Ostdeutsche</c:v>
                </c:pt>
                <c:pt idx="1">
                  <c:v>Ostdeutsche mit Kindern </c:v>
                </c:pt>
              </c:strCache>
            </c:strRef>
          </c:cat>
          <c:val>
            <c:numRef>
              <c:f>Beziehungsstatus!$H$16:$I$16</c:f>
              <c:numCache>
                <c:formatCode>0.00%</c:formatCode>
                <c:ptCount val="2"/>
                <c:pt idx="0">
                  <c:v>0.24</c:v>
                </c:pt>
                <c:pt idx="1">
                  <c:v>0.22705314009661837</c:v>
                </c:pt>
              </c:numCache>
            </c:numRef>
          </c:val>
          <c:extLst>
            <c:ext xmlns:c16="http://schemas.microsoft.com/office/drawing/2014/chart" uri="{C3380CC4-5D6E-409C-BE32-E72D297353CC}">
              <c16:uniqueId val="{00000001-377C-4BF9-8692-41BBD362264E}"/>
            </c:ext>
          </c:extLst>
        </c:ser>
        <c:ser>
          <c:idx val="2"/>
          <c:order val="2"/>
          <c:tx>
            <c:strRef>
              <c:f>Beziehungsstatus!$G$17</c:f>
              <c:strCache>
                <c:ptCount val="1"/>
                <c:pt idx="0">
                  <c:v>Verheiratet</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Beziehungsstatus!$H$14:$I$14</c:f>
              <c:strCache>
                <c:ptCount val="2"/>
                <c:pt idx="0">
                  <c:v>Kinderlose Ostdeutsche</c:v>
                </c:pt>
                <c:pt idx="1">
                  <c:v>Ostdeutsche mit Kindern </c:v>
                </c:pt>
              </c:strCache>
            </c:strRef>
          </c:cat>
          <c:val>
            <c:numRef>
              <c:f>Beziehungsstatus!$H$17:$I$17</c:f>
              <c:numCache>
                <c:formatCode>0.00%</c:formatCode>
                <c:ptCount val="2"/>
                <c:pt idx="0">
                  <c:v>0.21333333333333335</c:v>
                </c:pt>
                <c:pt idx="1">
                  <c:v>0.65217391304347827</c:v>
                </c:pt>
              </c:numCache>
            </c:numRef>
          </c:val>
          <c:extLst>
            <c:ext xmlns:c16="http://schemas.microsoft.com/office/drawing/2014/chart" uri="{C3380CC4-5D6E-409C-BE32-E72D297353CC}">
              <c16:uniqueId val="{00000002-377C-4BF9-8692-41BBD362264E}"/>
            </c:ext>
          </c:extLst>
        </c:ser>
        <c:dLbls>
          <c:showLegendKey val="0"/>
          <c:showVal val="0"/>
          <c:showCatName val="0"/>
          <c:showSerName val="0"/>
          <c:showPercent val="0"/>
          <c:showBubbleSize val="0"/>
        </c:dLbls>
        <c:gapWidth val="150"/>
        <c:overlap val="100"/>
        <c:axId val="1808824416"/>
        <c:axId val="1808824832"/>
      </c:barChart>
      <c:catAx>
        <c:axId val="180882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808824832"/>
        <c:crosses val="autoZero"/>
        <c:auto val="1"/>
        <c:lblAlgn val="ctr"/>
        <c:lblOffset val="100"/>
        <c:noMultiLvlLbl val="0"/>
      </c:catAx>
      <c:valAx>
        <c:axId val="18088248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80882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b="0"/>
              <a:t>Beziehungsstatus (Männer)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stacked"/>
        <c:varyColors val="0"/>
        <c:ser>
          <c:idx val="0"/>
          <c:order val="0"/>
          <c:tx>
            <c:strRef>
              <c:f>Beziehungsstatus!$G$65</c:f>
              <c:strCache>
                <c:ptCount val="1"/>
                <c:pt idx="0">
                  <c:v>Single</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Beziehungsstatus!$H$64:$I$64</c:f>
              <c:strCache>
                <c:ptCount val="2"/>
                <c:pt idx="0">
                  <c:v>Kinderlose Ostdeutsche</c:v>
                </c:pt>
                <c:pt idx="1">
                  <c:v>Ostdeutsche mit Kindern </c:v>
                </c:pt>
              </c:strCache>
            </c:strRef>
          </c:cat>
          <c:val>
            <c:numRef>
              <c:f>Beziehungsstatus!$H$65:$I$65</c:f>
              <c:numCache>
                <c:formatCode>0.00%</c:formatCode>
                <c:ptCount val="2"/>
                <c:pt idx="0">
                  <c:v>0.69767441860465118</c:v>
                </c:pt>
                <c:pt idx="1">
                  <c:v>0.10256410256410256</c:v>
                </c:pt>
              </c:numCache>
            </c:numRef>
          </c:val>
          <c:extLst>
            <c:ext xmlns:c16="http://schemas.microsoft.com/office/drawing/2014/chart" uri="{C3380CC4-5D6E-409C-BE32-E72D297353CC}">
              <c16:uniqueId val="{00000000-24BB-4D67-B6A4-FF41F58EF610}"/>
            </c:ext>
          </c:extLst>
        </c:ser>
        <c:ser>
          <c:idx val="1"/>
          <c:order val="1"/>
          <c:tx>
            <c:strRef>
              <c:f>Beziehungsstatus!$G$66</c:f>
              <c:strCache>
                <c:ptCount val="1"/>
                <c:pt idx="0">
                  <c:v>Partnerschaft</c:v>
                </c:pt>
              </c:strCache>
            </c:strRef>
          </c:tx>
          <c:spPr>
            <a:solidFill>
              <a:srgbClr val="38825E"/>
            </a:solidFill>
            <a:ln>
              <a:solidFill>
                <a:srgbClr val="38825E"/>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Beziehungsstatus!$H$64:$I$64</c:f>
              <c:strCache>
                <c:ptCount val="2"/>
                <c:pt idx="0">
                  <c:v>Kinderlose Ostdeutsche</c:v>
                </c:pt>
                <c:pt idx="1">
                  <c:v>Ostdeutsche mit Kindern </c:v>
                </c:pt>
              </c:strCache>
            </c:strRef>
          </c:cat>
          <c:val>
            <c:numRef>
              <c:f>Beziehungsstatus!$H$66:$I$66</c:f>
              <c:numCache>
                <c:formatCode>0.00%</c:formatCode>
                <c:ptCount val="2"/>
                <c:pt idx="0">
                  <c:v>0.18604651162790697</c:v>
                </c:pt>
                <c:pt idx="1">
                  <c:v>0.23589743589743589</c:v>
                </c:pt>
              </c:numCache>
            </c:numRef>
          </c:val>
          <c:extLst>
            <c:ext xmlns:c16="http://schemas.microsoft.com/office/drawing/2014/chart" uri="{C3380CC4-5D6E-409C-BE32-E72D297353CC}">
              <c16:uniqueId val="{00000001-24BB-4D67-B6A4-FF41F58EF610}"/>
            </c:ext>
          </c:extLst>
        </c:ser>
        <c:ser>
          <c:idx val="2"/>
          <c:order val="2"/>
          <c:tx>
            <c:strRef>
              <c:f>Beziehungsstatus!$G$67</c:f>
              <c:strCache>
                <c:ptCount val="1"/>
                <c:pt idx="0">
                  <c:v>Verheiratet</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Beziehungsstatus!$H$64:$I$64</c:f>
              <c:strCache>
                <c:ptCount val="2"/>
                <c:pt idx="0">
                  <c:v>Kinderlose Ostdeutsche</c:v>
                </c:pt>
                <c:pt idx="1">
                  <c:v>Ostdeutsche mit Kindern </c:v>
                </c:pt>
              </c:strCache>
            </c:strRef>
          </c:cat>
          <c:val>
            <c:numRef>
              <c:f>Beziehungsstatus!$H$67:$I$67</c:f>
              <c:numCache>
                <c:formatCode>0.00%</c:formatCode>
                <c:ptCount val="2"/>
                <c:pt idx="0">
                  <c:v>0.11627906976744186</c:v>
                </c:pt>
                <c:pt idx="1">
                  <c:v>0.66153846153846152</c:v>
                </c:pt>
              </c:numCache>
            </c:numRef>
          </c:val>
          <c:extLst>
            <c:ext xmlns:c16="http://schemas.microsoft.com/office/drawing/2014/chart" uri="{C3380CC4-5D6E-409C-BE32-E72D297353CC}">
              <c16:uniqueId val="{00000002-24BB-4D67-B6A4-FF41F58EF610}"/>
            </c:ext>
          </c:extLst>
        </c:ser>
        <c:dLbls>
          <c:showLegendKey val="0"/>
          <c:showVal val="0"/>
          <c:showCatName val="0"/>
          <c:showSerName val="0"/>
          <c:showPercent val="0"/>
          <c:showBubbleSize val="0"/>
        </c:dLbls>
        <c:gapWidth val="150"/>
        <c:overlap val="100"/>
        <c:axId val="1808824416"/>
        <c:axId val="1808824832"/>
      </c:barChart>
      <c:catAx>
        <c:axId val="180882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808824832"/>
        <c:crosses val="autoZero"/>
        <c:auto val="1"/>
        <c:lblAlgn val="ctr"/>
        <c:lblOffset val="100"/>
        <c:noMultiLvlLbl val="0"/>
      </c:catAx>
      <c:valAx>
        <c:axId val="18088248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80882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b="0"/>
              <a:t>Beziehungsstatus (Frauen)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stacked"/>
        <c:varyColors val="0"/>
        <c:ser>
          <c:idx val="0"/>
          <c:order val="0"/>
          <c:tx>
            <c:strRef>
              <c:f>Beziehungsstatus!$G$96</c:f>
              <c:strCache>
                <c:ptCount val="1"/>
                <c:pt idx="0">
                  <c:v>Single</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Beziehungsstatus!$H$95:$I$95</c:f>
              <c:strCache>
                <c:ptCount val="2"/>
                <c:pt idx="0">
                  <c:v>Kinderlose Ostdeutsche</c:v>
                </c:pt>
                <c:pt idx="1">
                  <c:v>Ostdeutsche mit Kindern </c:v>
                </c:pt>
              </c:strCache>
            </c:strRef>
          </c:cat>
          <c:val>
            <c:numRef>
              <c:f>Beziehungsstatus!$H$96:$I$96</c:f>
              <c:numCache>
                <c:formatCode>0.00%</c:formatCode>
                <c:ptCount val="2"/>
                <c:pt idx="0">
                  <c:v>0.34375</c:v>
                </c:pt>
                <c:pt idx="1">
                  <c:v>0.13698630136986301</c:v>
                </c:pt>
              </c:numCache>
            </c:numRef>
          </c:val>
          <c:extLst>
            <c:ext xmlns:c16="http://schemas.microsoft.com/office/drawing/2014/chart" uri="{C3380CC4-5D6E-409C-BE32-E72D297353CC}">
              <c16:uniqueId val="{00000000-5C8A-4740-A886-49C5797EC8A8}"/>
            </c:ext>
          </c:extLst>
        </c:ser>
        <c:ser>
          <c:idx val="1"/>
          <c:order val="1"/>
          <c:tx>
            <c:strRef>
              <c:f>Beziehungsstatus!$G$97</c:f>
              <c:strCache>
                <c:ptCount val="1"/>
                <c:pt idx="0">
                  <c:v>Partnerschaft</c:v>
                </c:pt>
              </c:strCache>
            </c:strRef>
          </c:tx>
          <c:spPr>
            <a:solidFill>
              <a:srgbClr val="38825E"/>
            </a:solidFill>
            <a:ln>
              <a:solidFill>
                <a:srgbClr val="38825E"/>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Beziehungsstatus!$H$95:$I$95</c:f>
              <c:strCache>
                <c:ptCount val="2"/>
                <c:pt idx="0">
                  <c:v>Kinderlose Ostdeutsche</c:v>
                </c:pt>
                <c:pt idx="1">
                  <c:v>Ostdeutsche mit Kindern </c:v>
                </c:pt>
              </c:strCache>
            </c:strRef>
          </c:cat>
          <c:val>
            <c:numRef>
              <c:f>Beziehungsstatus!$H$97:$I$97</c:f>
              <c:numCache>
                <c:formatCode>0.00%</c:formatCode>
                <c:ptCount val="2"/>
                <c:pt idx="0">
                  <c:v>0.3125</c:v>
                </c:pt>
                <c:pt idx="1">
                  <c:v>0.21917808219178081</c:v>
                </c:pt>
              </c:numCache>
            </c:numRef>
          </c:val>
          <c:extLst>
            <c:ext xmlns:c16="http://schemas.microsoft.com/office/drawing/2014/chart" uri="{C3380CC4-5D6E-409C-BE32-E72D297353CC}">
              <c16:uniqueId val="{00000001-5C8A-4740-A886-49C5797EC8A8}"/>
            </c:ext>
          </c:extLst>
        </c:ser>
        <c:ser>
          <c:idx val="2"/>
          <c:order val="2"/>
          <c:tx>
            <c:strRef>
              <c:f>Beziehungsstatus!$G$98</c:f>
              <c:strCache>
                <c:ptCount val="1"/>
                <c:pt idx="0">
                  <c:v>Verheiratet</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Beziehungsstatus!$H$95:$I$95</c:f>
              <c:strCache>
                <c:ptCount val="2"/>
                <c:pt idx="0">
                  <c:v>Kinderlose Ostdeutsche</c:v>
                </c:pt>
                <c:pt idx="1">
                  <c:v>Ostdeutsche mit Kindern </c:v>
                </c:pt>
              </c:strCache>
            </c:strRef>
          </c:cat>
          <c:val>
            <c:numRef>
              <c:f>Beziehungsstatus!$H$98:$I$98</c:f>
              <c:numCache>
                <c:formatCode>0.00%</c:formatCode>
                <c:ptCount val="2"/>
                <c:pt idx="0">
                  <c:v>0.34375</c:v>
                </c:pt>
                <c:pt idx="1">
                  <c:v>0.64383561643835618</c:v>
                </c:pt>
              </c:numCache>
            </c:numRef>
          </c:val>
          <c:extLst>
            <c:ext xmlns:c16="http://schemas.microsoft.com/office/drawing/2014/chart" uri="{C3380CC4-5D6E-409C-BE32-E72D297353CC}">
              <c16:uniqueId val="{00000002-5C8A-4740-A886-49C5797EC8A8}"/>
            </c:ext>
          </c:extLst>
        </c:ser>
        <c:dLbls>
          <c:showLegendKey val="0"/>
          <c:showVal val="0"/>
          <c:showCatName val="0"/>
          <c:showSerName val="0"/>
          <c:showPercent val="0"/>
          <c:showBubbleSize val="0"/>
        </c:dLbls>
        <c:gapWidth val="150"/>
        <c:overlap val="100"/>
        <c:axId val="1808824416"/>
        <c:axId val="1808824832"/>
      </c:barChart>
      <c:catAx>
        <c:axId val="180882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808824832"/>
        <c:crosses val="autoZero"/>
        <c:auto val="1"/>
        <c:lblAlgn val="ctr"/>
        <c:lblOffset val="100"/>
        <c:noMultiLvlLbl val="0"/>
      </c:catAx>
      <c:valAx>
        <c:axId val="18088248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80882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b="1"/>
              <a:t>Gemeindegröße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1"/>
          <c:tx>
            <c:strRef>
              <c:f>Gemeindegröße!$C$4</c:f>
              <c:strCache>
                <c:ptCount val="1"/>
                <c:pt idx="0">
                  <c:v>Kinderlose Ostdeutsche</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Gemeindegröße!$A$5:$A$7</c:f>
              <c:strCache>
                <c:ptCount val="3"/>
                <c:pt idx="0">
                  <c:v>Gesamt</c:v>
                </c:pt>
                <c:pt idx="1">
                  <c:v>Männer</c:v>
                </c:pt>
                <c:pt idx="2">
                  <c:v>Frauen</c:v>
                </c:pt>
              </c:strCache>
            </c:strRef>
          </c:cat>
          <c:val>
            <c:numRef>
              <c:f>Gemeindegröße!$C$5:$C$7</c:f>
              <c:numCache>
                <c:formatCode>0.00</c:formatCode>
                <c:ptCount val="3"/>
                <c:pt idx="0">
                  <c:v>4.3684210526315788</c:v>
                </c:pt>
                <c:pt idx="1">
                  <c:v>4.2325581395348841</c:v>
                </c:pt>
                <c:pt idx="2">
                  <c:v>4.5454545454545459</c:v>
                </c:pt>
              </c:numCache>
            </c:numRef>
          </c:val>
          <c:extLst>
            <c:ext xmlns:c16="http://schemas.microsoft.com/office/drawing/2014/chart" uri="{C3380CC4-5D6E-409C-BE32-E72D297353CC}">
              <c16:uniqueId val="{00000000-A39C-4F52-BDBE-D1CD2A71FE58}"/>
            </c:ext>
          </c:extLst>
        </c:ser>
        <c:ser>
          <c:idx val="2"/>
          <c:order val="2"/>
          <c:tx>
            <c:strRef>
              <c:f>Gemeindegröße!$D$4</c:f>
              <c:strCache>
                <c:ptCount val="1"/>
                <c:pt idx="0">
                  <c:v> Ostdeutsche mit Kindern</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Gemeindegröße!$A$5:$A$7</c:f>
              <c:strCache>
                <c:ptCount val="3"/>
                <c:pt idx="0">
                  <c:v>Gesamt</c:v>
                </c:pt>
                <c:pt idx="1">
                  <c:v>Männer</c:v>
                </c:pt>
                <c:pt idx="2">
                  <c:v>Frauen</c:v>
                </c:pt>
              </c:strCache>
            </c:strRef>
          </c:cat>
          <c:val>
            <c:numRef>
              <c:f>Gemeindegröße!$D$5:$D$7</c:f>
              <c:numCache>
                <c:formatCode>0.00</c:formatCode>
                <c:ptCount val="3"/>
                <c:pt idx="0">
                  <c:v>3.7672209026128272</c:v>
                </c:pt>
                <c:pt idx="1">
                  <c:v>3.7346938775510199</c:v>
                </c:pt>
                <c:pt idx="2">
                  <c:v>3.795555555555556</c:v>
                </c:pt>
              </c:numCache>
            </c:numRef>
          </c:val>
          <c:extLst>
            <c:ext xmlns:c16="http://schemas.microsoft.com/office/drawing/2014/chart" uri="{C3380CC4-5D6E-409C-BE32-E72D297353CC}">
              <c16:uniqueId val="{00000001-A39C-4F52-BDBE-D1CD2A71FE58}"/>
            </c:ext>
          </c:extLst>
        </c:ser>
        <c:dLbls>
          <c:showLegendKey val="0"/>
          <c:showVal val="0"/>
          <c:showCatName val="0"/>
          <c:showSerName val="0"/>
          <c:showPercent val="0"/>
          <c:showBubbleSize val="0"/>
        </c:dLbls>
        <c:gapWidth val="219"/>
        <c:overlap val="-27"/>
        <c:axId val="941223215"/>
        <c:axId val="941223631"/>
        <c:extLst>
          <c:ext xmlns:c15="http://schemas.microsoft.com/office/drawing/2012/chart" uri="{02D57815-91ED-43cb-92C2-25804820EDAC}">
            <c15:filteredBarSeries>
              <c15:ser>
                <c:idx val="0"/>
                <c:order val="0"/>
                <c:tx>
                  <c:strRef>
                    <c:extLst>
                      <c:ext uri="{02D57815-91ED-43cb-92C2-25804820EDAC}">
                        <c15:formulaRef>
                          <c15:sqref>Gemeindegröße!$B$4</c15:sqref>
                        </c15:formulaRef>
                      </c:ext>
                    </c:extLst>
                    <c:strCache>
                      <c:ptCount val="1"/>
                      <c:pt idx="0">
                        <c:v>Ostdeutsche, Altersgruppe 45-49</c:v>
                      </c:pt>
                    </c:strCache>
                  </c:strRef>
                </c:tx>
                <c:spPr>
                  <a:solidFill>
                    <a:schemeClr val="accent1"/>
                  </a:solidFill>
                  <a:ln>
                    <a:noFill/>
                  </a:ln>
                  <a:effectLst/>
                </c:spPr>
                <c:invertIfNegative val="0"/>
                <c:dPt>
                  <c:idx val="0"/>
                  <c:invertIfNegative val="0"/>
                  <c:bubble3D val="0"/>
                  <c:spPr>
                    <a:solidFill>
                      <a:srgbClr val="005F30"/>
                    </a:solidFill>
                    <a:ln>
                      <a:noFill/>
                    </a:ln>
                    <a:effectLst/>
                  </c:spPr>
                  <c:extLst>
                    <c:ext xmlns:c16="http://schemas.microsoft.com/office/drawing/2014/chart" uri="{C3380CC4-5D6E-409C-BE32-E72D297353CC}">
                      <c16:uniqueId val="{00000003-A39C-4F52-BDBE-D1CD2A71FE58}"/>
                    </c:ext>
                  </c:extLst>
                </c:dPt>
                <c:cat>
                  <c:strRef>
                    <c:extLst>
                      <c:ext uri="{02D57815-91ED-43cb-92C2-25804820EDAC}">
                        <c15:formulaRef>
                          <c15:sqref>Gemeindegröße!$A$5:$A$7</c15:sqref>
                        </c15:formulaRef>
                      </c:ext>
                    </c:extLst>
                    <c:strCache>
                      <c:ptCount val="3"/>
                      <c:pt idx="0">
                        <c:v>Gesamt</c:v>
                      </c:pt>
                      <c:pt idx="1">
                        <c:v>Männer</c:v>
                      </c:pt>
                      <c:pt idx="2">
                        <c:v>Frauen</c:v>
                      </c:pt>
                    </c:strCache>
                  </c:strRef>
                </c:cat>
                <c:val>
                  <c:numRef>
                    <c:extLst>
                      <c:ext uri="{02D57815-91ED-43cb-92C2-25804820EDAC}">
                        <c15:formulaRef>
                          <c15:sqref>Gemeindegröße!$B$5:$B$7</c15:sqref>
                        </c15:formulaRef>
                      </c:ext>
                    </c:extLst>
                    <c:numCache>
                      <c:formatCode>0.00</c:formatCode>
                      <c:ptCount val="3"/>
                      <c:pt idx="0">
                        <c:v>3.859154929577465</c:v>
                      </c:pt>
                      <c:pt idx="1">
                        <c:v>3.8242677824267779</c:v>
                      </c:pt>
                      <c:pt idx="2">
                        <c:v>3.8914728682170541</c:v>
                      </c:pt>
                    </c:numCache>
                  </c:numRef>
                </c:val>
                <c:extLst>
                  <c:ext xmlns:c16="http://schemas.microsoft.com/office/drawing/2014/chart" uri="{C3380CC4-5D6E-409C-BE32-E72D297353CC}">
                    <c16:uniqueId val="{00000004-A39C-4F52-BDBE-D1CD2A71FE58}"/>
                  </c:ext>
                </c:extLst>
              </c15:ser>
            </c15:filteredBarSeries>
          </c:ext>
        </c:extLst>
      </c:barChart>
      <c:catAx>
        <c:axId val="941223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223631"/>
        <c:crosses val="autoZero"/>
        <c:auto val="1"/>
        <c:lblAlgn val="ctr"/>
        <c:lblOffset val="100"/>
        <c:noMultiLvlLbl val="0"/>
      </c:catAx>
      <c:valAx>
        <c:axId val="9412236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223215"/>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b="1"/>
              <a:t>Arbeitsmarktstatus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20385337707481055"/>
          <c:y val="0.2009006304739594"/>
          <c:w val="0.75631127312246704"/>
          <c:h val="0.48090850460103518"/>
        </c:manualLayout>
      </c:layout>
      <c:barChart>
        <c:barDir val="bar"/>
        <c:grouping val="stacked"/>
        <c:varyColors val="0"/>
        <c:ser>
          <c:idx val="0"/>
          <c:order val="0"/>
          <c:tx>
            <c:strRef>
              <c:f>Arbeitsmarkt!$H$23</c:f>
              <c:strCache>
                <c:ptCount val="1"/>
                <c:pt idx="0">
                  <c:v>Vollzeitbeschäftigt</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Arbeitsmarkt!$I$22:$J$22</c:f>
              <c:strCache>
                <c:ptCount val="2"/>
                <c:pt idx="0">
                  <c:v>Kinderlose Ostdeutsche</c:v>
                </c:pt>
                <c:pt idx="1">
                  <c:v>Ostdeutsche mit Kindern </c:v>
                </c:pt>
              </c:strCache>
            </c:strRef>
          </c:cat>
          <c:val>
            <c:numRef>
              <c:f>Arbeitsmarkt!$I$23:$J$23</c:f>
              <c:numCache>
                <c:formatCode>0%</c:formatCode>
                <c:ptCount val="2"/>
                <c:pt idx="0">
                  <c:v>0.57894736842105265</c:v>
                </c:pt>
                <c:pt idx="1">
                  <c:v>0.61757719714964365</c:v>
                </c:pt>
              </c:numCache>
            </c:numRef>
          </c:val>
          <c:extLst>
            <c:ext xmlns:c16="http://schemas.microsoft.com/office/drawing/2014/chart" uri="{C3380CC4-5D6E-409C-BE32-E72D297353CC}">
              <c16:uniqueId val="{00000000-3BDD-483B-A9E4-30D6401DDADA}"/>
            </c:ext>
          </c:extLst>
        </c:ser>
        <c:ser>
          <c:idx val="1"/>
          <c:order val="1"/>
          <c:tx>
            <c:strRef>
              <c:f>Arbeitsmarkt!$H$24</c:f>
              <c:strCache>
                <c:ptCount val="1"/>
                <c:pt idx="0">
                  <c:v>Teilzeitbeschäftigt</c:v>
                </c:pt>
              </c:strCache>
            </c:strRef>
          </c:tx>
          <c:spPr>
            <a:solidFill>
              <a:srgbClr val="AAC9BA"/>
            </a:solidFill>
            <a:ln>
              <a:solidFill>
                <a:srgbClr val="AAC9BA"/>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Arbeitsmarkt!$I$22:$J$22</c:f>
              <c:strCache>
                <c:ptCount val="2"/>
                <c:pt idx="0">
                  <c:v>Kinderlose Ostdeutsche</c:v>
                </c:pt>
                <c:pt idx="1">
                  <c:v>Ostdeutsche mit Kindern </c:v>
                </c:pt>
              </c:strCache>
            </c:strRef>
          </c:cat>
          <c:val>
            <c:numRef>
              <c:f>Arbeitsmarkt!$I$24:$J$24</c:f>
              <c:numCache>
                <c:formatCode>0%</c:formatCode>
                <c:ptCount val="2"/>
                <c:pt idx="0">
                  <c:v>0.13157894736842105</c:v>
                </c:pt>
                <c:pt idx="1">
                  <c:v>0.18764845605700711</c:v>
                </c:pt>
              </c:numCache>
            </c:numRef>
          </c:val>
          <c:extLst>
            <c:ext xmlns:c16="http://schemas.microsoft.com/office/drawing/2014/chart" uri="{C3380CC4-5D6E-409C-BE32-E72D297353CC}">
              <c16:uniqueId val="{00000001-3BDD-483B-A9E4-30D6401DDADA}"/>
            </c:ext>
          </c:extLst>
        </c:ser>
        <c:ser>
          <c:idx val="2"/>
          <c:order val="2"/>
          <c:tx>
            <c:strRef>
              <c:f>Arbeitsmarkt!$H$25</c:f>
              <c:strCache>
                <c:ptCount val="1"/>
                <c:pt idx="0">
                  <c:v>Selbständig</c:v>
                </c:pt>
              </c:strCache>
            </c:strRef>
          </c:tx>
          <c:spPr>
            <a:solidFill>
              <a:srgbClr val="1C7047"/>
            </a:solidFill>
            <a:ln>
              <a:solidFill>
                <a:srgbClr val="1C7047"/>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Arbeitsmarkt!$I$22:$J$22</c:f>
              <c:strCache>
                <c:ptCount val="2"/>
                <c:pt idx="0">
                  <c:v>Kinderlose Ostdeutsche</c:v>
                </c:pt>
                <c:pt idx="1">
                  <c:v>Ostdeutsche mit Kindern </c:v>
                </c:pt>
              </c:strCache>
            </c:strRef>
          </c:cat>
          <c:val>
            <c:numRef>
              <c:f>Arbeitsmarkt!$I$25:$J$25</c:f>
              <c:numCache>
                <c:formatCode>0%</c:formatCode>
                <c:ptCount val="2"/>
                <c:pt idx="0">
                  <c:v>0.11842105263157894</c:v>
                </c:pt>
                <c:pt idx="1">
                  <c:v>0.1163895486935867</c:v>
                </c:pt>
              </c:numCache>
            </c:numRef>
          </c:val>
          <c:extLst>
            <c:ext xmlns:c16="http://schemas.microsoft.com/office/drawing/2014/chart" uri="{C3380CC4-5D6E-409C-BE32-E72D297353CC}">
              <c16:uniqueId val="{00000002-3BDD-483B-A9E4-30D6401DDADA}"/>
            </c:ext>
          </c:extLst>
        </c:ser>
        <c:ser>
          <c:idx val="3"/>
          <c:order val="3"/>
          <c:tx>
            <c:strRef>
              <c:f>Arbeitsmarkt!$H$26</c:f>
              <c:strCache>
                <c:ptCount val="1"/>
                <c:pt idx="0">
                  <c:v>Arbeitslos</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Arbeitsmarkt!$I$22:$J$22</c:f>
              <c:strCache>
                <c:ptCount val="2"/>
                <c:pt idx="0">
                  <c:v>Kinderlose Ostdeutsche</c:v>
                </c:pt>
                <c:pt idx="1">
                  <c:v>Ostdeutsche mit Kindern </c:v>
                </c:pt>
              </c:strCache>
            </c:strRef>
          </c:cat>
          <c:val>
            <c:numRef>
              <c:f>Arbeitsmarkt!$I$26:$J$26</c:f>
              <c:numCache>
                <c:formatCode>0%</c:formatCode>
                <c:ptCount val="2"/>
                <c:pt idx="0">
                  <c:v>3.9473684210526314E-2</c:v>
                </c:pt>
                <c:pt idx="1">
                  <c:v>3.0878859857482184E-2</c:v>
                </c:pt>
              </c:numCache>
            </c:numRef>
          </c:val>
          <c:extLst>
            <c:ext xmlns:c16="http://schemas.microsoft.com/office/drawing/2014/chart" uri="{C3380CC4-5D6E-409C-BE32-E72D297353CC}">
              <c16:uniqueId val="{00000003-3BDD-483B-A9E4-30D6401DDADA}"/>
            </c:ext>
          </c:extLst>
        </c:ser>
        <c:ser>
          <c:idx val="4"/>
          <c:order val="4"/>
          <c:tx>
            <c:strRef>
              <c:f>Arbeitsmarkt!$H$27</c:f>
              <c:strCache>
                <c:ptCount val="1"/>
                <c:pt idx="0">
                  <c:v>Hausfrau</c:v>
                </c:pt>
              </c:strCache>
            </c:strRef>
          </c:tx>
          <c:spPr>
            <a:solidFill>
              <a:srgbClr val="38825E"/>
            </a:solidFill>
            <a:ln>
              <a:solidFill>
                <a:srgbClr val="38825E"/>
              </a:solidFill>
            </a:ln>
            <a:effectLst/>
          </c:spPr>
          <c:invertIfNegative val="0"/>
          <c:cat>
            <c:strRef>
              <c:f>Arbeitsmarkt!$I$22:$J$22</c:f>
              <c:strCache>
                <c:ptCount val="2"/>
                <c:pt idx="0">
                  <c:v>Kinderlose Ostdeutsche</c:v>
                </c:pt>
                <c:pt idx="1">
                  <c:v>Ostdeutsche mit Kindern </c:v>
                </c:pt>
              </c:strCache>
            </c:strRef>
          </c:cat>
          <c:val>
            <c:numRef>
              <c:f>Arbeitsmarkt!$I$27:$J$27</c:f>
              <c:numCache>
                <c:formatCode>0%</c:formatCode>
                <c:ptCount val="2"/>
                <c:pt idx="0">
                  <c:v>0</c:v>
                </c:pt>
                <c:pt idx="1">
                  <c:v>7.1258907363420431E-3</c:v>
                </c:pt>
              </c:numCache>
            </c:numRef>
          </c:val>
          <c:extLst>
            <c:ext xmlns:c16="http://schemas.microsoft.com/office/drawing/2014/chart" uri="{C3380CC4-5D6E-409C-BE32-E72D297353CC}">
              <c16:uniqueId val="{00000004-3BDD-483B-A9E4-30D6401DDADA}"/>
            </c:ext>
          </c:extLst>
        </c:ser>
        <c:ser>
          <c:idx val="5"/>
          <c:order val="5"/>
          <c:tx>
            <c:strRef>
              <c:f>Arbeitsmarkt!$H$28</c:f>
              <c:strCache>
                <c:ptCount val="1"/>
                <c:pt idx="0">
                  <c:v>Andere</c:v>
                </c:pt>
              </c:strCache>
            </c:strRef>
          </c:tx>
          <c:spPr>
            <a:solidFill>
              <a:srgbClr val="71A68C"/>
            </a:solidFill>
            <a:ln>
              <a:solidFill>
                <a:srgbClr val="71A68C"/>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Arbeitsmarkt!$I$22:$J$22</c:f>
              <c:strCache>
                <c:ptCount val="2"/>
                <c:pt idx="0">
                  <c:v>Kinderlose Ostdeutsche</c:v>
                </c:pt>
                <c:pt idx="1">
                  <c:v>Ostdeutsche mit Kindern </c:v>
                </c:pt>
              </c:strCache>
            </c:strRef>
          </c:cat>
          <c:val>
            <c:numRef>
              <c:f>Arbeitsmarkt!$I$28:$J$28</c:f>
              <c:numCache>
                <c:formatCode>0%</c:formatCode>
                <c:ptCount val="2"/>
                <c:pt idx="0">
                  <c:v>0.13157894736842105</c:v>
                </c:pt>
                <c:pt idx="1">
                  <c:v>4.0380047505938245E-2</c:v>
                </c:pt>
              </c:numCache>
            </c:numRef>
          </c:val>
          <c:extLst>
            <c:ext xmlns:c16="http://schemas.microsoft.com/office/drawing/2014/chart" uri="{C3380CC4-5D6E-409C-BE32-E72D297353CC}">
              <c16:uniqueId val="{00000005-3BDD-483B-A9E4-30D6401DDADA}"/>
            </c:ext>
          </c:extLst>
        </c:ser>
        <c:dLbls>
          <c:showLegendKey val="0"/>
          <c:showVal val="0"/>
          <c:showCatName val="0"/>
          <c:showSerName val="0"/>
          <c:showPercent val="0"/>
          <c:showBubbleSize val="0"/>
        </c:dLbls>
        <c:gapWidth val="150"/>
        <c:overlap val="100"/>
        <c:axId val="1584789232"/>
        <c:axId val="1584797136"/>
      </c:barChart>
      <c:catAx>
        <c:axId val="1584789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584797136"/>
        <c:crosses val="autoZero"/>
        <c:auto val="1"/>
        <c:lblAlgn val="ctr"/>
        <c:lblOffset val="100"/>
        <c:noMultiLvlLbl val="0"/>
      </c:catAx>
      <c:valAx>
        <c:axId val="158479713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584789232"/>
        <c:crosses val="autoZero"/>
        <c:crossBetween val="between"/>
      </c:valAx>
      <c:spPr>
        <a:noFill/>
        <a:ln>
          <a:noFill/>
        </a:ln>
        <a:effectLst/>
      </c:spPr>
    </c:plotArea>
    <c:legend>
      <c:legendPos val="b"/>
      <c:layout>
        <c:manualLayout>
          <c:xMode val="edge"/>
          <c:yMode val="edge"/>
          <c:x val="3.4866360454943131E-2"/>
          <c:y val="0.82291557305336838"/>
          <c:w val="0.92471150481189857"/>
          <c:h val="0.149306649168853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w="9525" cap="flat" cmpd="sng" algn="ctr">
      <a:noFill/>
      <a:round/>
    </a:ln>
    <a:effectLst/>
  </c:spPr>
  <c:txPr>
    <a:bodyPr/>
    <a:lstStyle/>
    <a:p>
      <a:pPr>
        <a:defRPr/>
      </a:pPr>
      <a:endParaRPr lang="de-D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Arbeitsmarktstatus (Männer)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20889810373911222"/>
          <c:y val="0.16868869453913632"/>
          <c:w val="0.75028074747747042"/>
          <c:h val="0.4444492194421451"/>
        </c:manualLayout>
      </c:layout>
      <c:barChart>
        <c:barDir val="bar"/>
        <c:grouping val="stacked"/>
        <c:varyColors val="0"/>
        <c:ser>
          <c:idx val="0"/>
          <c:order val="0"/>
          <c:tx>
            <c:strRef>
              <c:f>Arbeitsmarkt!$H$65</c:f>
              <c:strCache>
                <c:ptCount val="1"/>
                <c:pt idx="0">
                  <c:v>Vollzeitbeschäftigt</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Arbeitsmarkt!$I$64:$J$64</c:f>
              <c:strCache>
                <c:ptCount val="2"/>
                <c:pt idx="0">
                  <c:v>Kinderlose Ostdeutsche</c:v>
                </c:pt>
                <c:pt idx="1">
                  <c:v>Ostdeutsche mit Kindern </c:v>
                </c:pt>
              </c:strCache>
            </c:strRef>
          </c:cat>
          <c:val>
            <c:numRef>
              <c:f>Arbeitsmarkt!$I$65:$J$65</c:f>
              <c:numCache>
                <c:formatCode>0%</c:formatCode>
                <c:ptCount val="2"/>
                <c:pt idx="0">
                  <c:v>0.58139534883720934</c:v>
                </c:pt>
                <c:pt idx="1">
                  <c:v>0.77551020408163263</c:v>
                </c:pt>
              </c:numCache>
            </c:numRef>
          </c:val>
          <c:extLst>
            <c:ext xmlns:c16="http://schemas.microsoft.com/office/drawing/2014/chart" uri="{C3380CC4-5D6E-409C-BE32-E72D297353CC}">
              <c16:uniqueId val="{00000000-F430-45EF-8DE6-06CB5D4B2F9A}"/>
            </c:ext>
          </c:extLst>
        </c:ser>
        <c:ser>
          <c:idx val="1"/>
          <c:order val="1"/>
          <c:tx>
            <c:strRef>
              <c:f>Arbeitsmarkt!$H$66</c:f>
              <c:strCache>
                <c:ptCount val="1"/>
                <c:pt idx="0">
                  <c:v>Teilzeitbeschäftigt</c:v>
                </c:pt>
              </c:strCache>
            </c:strRef>
          </c:tx>
          <c:spPr>
            <a:solidFill>
              <a:srgbClr val="AAC9BA"/>
            </a:solidFill>
            <a:ln>
              <a:solidFill>
                <a:srgbClr val="AAC9BA"/>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Arbeitsmarkt!$I$64:$J$64</c:f>
              <c:strCache>
                <c:ptCount val="2"/>
                <c:pt idx="0">
                  <c:v>Kinderlose Ostdeutsche</c:v>
                </c:pt>
                <c:pt idx="1">
                  <c:v>Ostdeutsche mit Kindern </c:v>
                </c:pt>
              </c:strCache>
            </c:strRef>
          </c:cat>
          <c:val>
            <c:numRef>
              <c:f>Arbeitsmarkt!$I$66:$J$66</c:f>
              <c:numCache>
                <c:formatCode>0%</c:formatCode>
                <c:ptCount val="2"/>
                <c:pt idx="0">
                  <c:v>0.13953488372093023</c:v>
                </c:pt>
                <c:pt idx="1">
                  <c:v>2.5510204081632654E-2</c:v>
                </c:pt>
              </c:numCache>
            </c:numRef>
          </c:val>
          <c:extLst>
            <c:ext xmlns:c16="http://schemas.microsoft.com/office/drawing/2014/chart" uri="{C3380CC4-5D6E-409C-BE32-E72D297353CC}">
              <c16:uniqueId val="{00000001-F430-45EF-8DE6-06CB5D4B2F9A}"/>
            </c:ext>
          </c:extLst>
        </c:ser>
        <c:ser>
          <c:idx val="2"/>
          <c:order val="2"/>
          <c:tx>
            <c:strRef>
              <c:f>Arbeitsmarkt!$H$67</c:f>
              <c:strCache>
                <c:ptCount val="1"/>
                <c:pt idx="0">
                  <c:v>Selbständig</c:v>
                </c:pt>
              </c:strCache>
            </c:strRef>
          </c:tx>
          <c:spPr>
            <a:solidFill>
              <a:srgbClr val="1C7047"/>
            </a:solidFill>
            <a:ln>
              <a:solidFill>
                <a:srgbClr val="1C7047"/>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Arbeitsmarkt!$I$64:$J$64</c:f>
              <c:strCache>
                <c:ptCount val="2"/>
                <c:pt idx="0">
                  <c:v>Kinderlose Ostdeutsche</c:v>
                </c:pt>
                <c:pt idx="1">
                  <c:v>Ostdeutsche mit Kindern </c:v>
                </c:pt>
              </c:strCache>
            </c:strRef>
          </c:cat>
          <c:val>
            <c:numRef>
              <c:f>Arbeitsmarkt!$I$67:$J$67</c:f>
              <c:numCache>
                <c:formatCode>0%</c:formatCode>
                <c:ptCount val="2"/>
                <c:pt idx="0">
                  <c:v>9.3023255813953487E-2</c:v>
                </c:pt>
                <c:pt idx="1">
                  <c:v>0.12755102040816327</c:v>
                </c:pt>
              </c:numCache>
            </c:numRef>
          </c:val>
          <c:extLst>
            <c:ext xmlns:c16="http://schemas.microsoft.com/office/drawing/2014/chart" uri="{C3380CC4-5D6E-409C-BE32-E72D297353CC}">
              <c16:uniqueId val="{00000002-F430-45EF-8DE6-06CB5D4B2F9A}"/>
            </c:ext>
          </c:extLst>
        </c:ser>
        <c:ser>
          <c:idx val="3"/>
          <c:order val="3"/>
          <c:tx>
            <c:strRef>
              <c:f>Arbeitsmarkt!$H$68</c:f>
              <c:strCache>
                <c:ptCount val="1"/>
                <c:pt idx="0">
                  <c:v>Arbeitslos</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Arbeitsmarkt!$I$64:$J$64</c:f>
              <c:strCache>
                <c:ptCount val="2"/>
                <c:pt idx="0">
                  <c:v>Kinderlose Ostdeutsche</c:v>
                </c:pt>
                <c:pt idx="1">
                  <c:v>Ostdeutsche mit Kindern </c:v>
                </c:pt>
              </c:strCache>
            </c:strRef>
          </c:cat>
          <c:val>
            <c:numRef>
              <c:f>Arbeitsmarkt!$I$68:$J$68</c:f>
              <c:numCache>
                <c:formatCode>0%</c:formatCode>
                <c:ptCount val="2"/>
                <c:pt idx="0">
                  <c:v>4.6511627906976744E-2</c:v>
                </c:pt>
                <c:pt idx="1">
                  <c:v>3.0612244897959183E-2</c:v>
                </c:pt>
              </c:numCache>
            </c:numRef>
          </c:val>
          <c:extLst>
            <c:ext xmlns:c16="http://schemas.microsoft.com/office/drawing/2014/chart" uri="{C3380CC4-5D6E-409C-BE32-E72D297353CC}">
              <c16:uniqueId val="{00000003-F430-45EF-8DE6-06CB5D4B2F9A}"/>
            </c:ext>
          </c:extLst>
        </c:ser>
        <c:ser>
          <c:idx val="4"/>
          <c:order val="4"/>
          <c:tx>
            <c:strRef>
              <c:f>Arbeitsmarkt!$H$69</c:f>
              <c:strCache>
                <c:ptCount val="1"/>
                <c:pt idx="0">
                  <c:v>Andere</c:v>
                </c:pt>
              </c:strCache>
            </c:strRef>
          </c:tx>
          <c:spPr>
            <a:solidFill>
              <a:srgbClr val="71A68C"/>
            </a:solidFill>
            <a:ln>
              <a:solidFill>
                <a:srgbClr val="71A68C"/>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Arbeitsmarkt!$I$64:$J$64</c:f>
              <c:strCache>
                <c:ptCount val="2"/>
                <c:pt idx="0">
                  <c:v>Kinderlose Ostdeutsche</c:v>
                </c:pt>
                <c:pt idx="1">
                  <c:v>Ostdeutsche mit Kindern </c:v>
                </c:pt>
              </c:strCache>
            </c:strRef>
          </c:cat>
          <c:val>
            <c:numRef>
              <c:f>Arbeitsmarkt!$I$69:$J$69</c:f>
              <c:numCache>
                <c:formatCode>0%</c:formatCode>
                <c:ptCount val="2"/>
                <c:pt idx="0">
                  <c:v>0.13953488372093023</c:v>
                </c:pt>
                <c:pt idx="1">
                  <c:v>4.0816326530612242E-2</c:v>
                </c:pt>
              </c:numCache>
            </c:numRef>
          </c:val>
          <c:extLst>
            <c:ext xmlns:c16="http://schemas.microsoft.com/office/drawing/2014/chart" uri="{C3380CC4-5D6E-409C-BE32-E72D297353CC}">
              <c16:uniqueId val="{00000004-F430-45EF-8DE6-06CB5D4B2F9A}"/>
            </c:ext>
          </c:extLst>
        </c:ser>
        <c:dLbls>
          <c:showLegendKey val="0"/>
          <c:showVal val="0"/>
          <c:showCatName val="0"/>
          <c:showSerName val="0"/>
          <c:showPercent val="0"/>
          <c:showBubbleSize val="0"/>
        </c:dLbls>
        <c:gapWidth val="150"/>
        <c:overlap val="100"/>
        <c:axId val="1584789232"/>
        <c:axId val="1584797136"/>
      </c:barChart>
      <c:catAx>
        <c:axId val="1584789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584797136"/>
        <c:crosses val="autoZero"/>
        <c:auto val="1"/>
        <c:lblAlgn val="ctr"/>
        <c:lblOffset val="100"/>
        <c:noMultiLvlLbl val="0"/>
      </c:catAx>
      <c:valAx>
        <c:axId val="158479713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584789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Arbeitsmarktstatus (Frauen)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20745943572930189"/>
          <c:y val="0.18440972504590064"/>
          <c:w val="0.75200054815352912"/>
          <c:h val="0.41527807805187017"/>
        </c:manualLayout>
      </c:layout>
      <c:barChart>
        <c:barDir val="bar"/>
        <c:grouping val="stacked"/>
        <c:varyColors val="0"/>
        <c:ser>
          <c:idx val="0"/>
          <c:order val="0"/>
          <c:tx>
            <c:strRef>
              <c:f>Arbeitsmarkt!$H$94</c:f>
              <c:strCache>
                <c:ptCount val="1"/>
                <c:pt idx="0">
                  <c:v>Vollzeitbeschäftigt</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Arbeitsmarkt!$I$93:$J$93</c:f>
              <c:strCache>
                <c:ptCount val="2"/>
                <c:pt idx="0">
                  <c:v>Kinderlose Ostdeutsche</c:v>
                </c:pt>
                <c:pt idx="1">
                  <c:v>Ostdeutsche mit Kindern </c:v>
                </c:pt>
              </c:strCache>
            </c:strRef>
          </c:cat>
          <c:val>
            <c:numRef>
              <c:f>Arbeitsmarkt!$I$94:$J$94</c:f>
              <c:numCache>
                <c:formatCode>0%</c:formatCode>
                <c:ptCount val="2"/>
                <c:pt idx="0">
                  <c:v>0.5757575757575758</c:v>
                </c:pt>
                <c:pt idx="1">
                  <c:v>0.48</c:v>
                </c:pt>
              </c:numCache>
            </c:numRef>
          </c:val>
          <c:extLst>
            <c:ext xmlns:c16="http://schemas.microsoft.com/office/drawing/2014/chart" uri="{C3380CC4-5D6E-409C-BE32-E72D297353CC}">
              <c16:uniqueId val="{00000000-F116-4891-86BF-8B1727FB9F21}"/>
            </c:ext>
          </c:extLst>
        </c:ser>
        <c:ser>
          <c:idx val="1"/>
          <c:order val="1"/>
          <c:tx>
            <c:strRef>
              <c:f>Arbeitsmarkt!$H$95</c:f>
              <c:strCache>
                <c:ptCount val="1"/>
                <c:pt idx="0">
                  <c:v>Teilzeitbeschäftigt</c:v>
                </c:pt>
              </c:strCache>
            </c:strRef>
          </c:tx>
          <c:spPr>
            <a:solidFill>
              <a:srgbClr val="AAC9BA"/>
            </a:solidFill>
            <a:ln>
              <a:solidFill>
                <a:srgbClr val="AAC9BA"/>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Arbeitsmarkt!$I$93:$J$93</c:f>
              <c:strCache>
                <c:ptCount val="2"/>
                <c:pt idx="0">
                  <c:v>Kinderlose Ostdeutsche</c:v>
                </c:pt>
                <c:pt idx="1">
                  <c:v>Ostdeutsche mit Kindern </c:v>
                </c:pt>
              </c:strCache>
            </c:strRef>
          </c:cat>
          <c:val>
            <c:numRef>
              <c:f>Arbeitsmarkt!$I$95:$J$95</c:f>
              <c:numCache>
                <c:formatCode>0%</c:formatCode>
                <c:ptCount val="2"/>
                <c:pt idx="0">
                  <c:v>0.12121212121212122</c:v>
                </c:pt>
                <c:pt idx="1">
                  <c:v>0.3288888888888889</c:v>
                </c:pt>
              </c:numCache>
            </c:numRef>
          </c:val>
          <c:extLst>
            <c:ext xmlns:c16="http://schemas.microsoft.com/office/drawing/2014/chart" uri="{C3380CC4-5D6E-409C-BE32-E72D297353CC}">
              <c16:uniqueId val="{00000001-F116-4891-86BF-8B1727FB9F21}"/>
            </c:ext>
          </c:extLst>
        </c:ser>
        <c:ser>
          <c:idx val="2"/>
          <c:order val="2"/>
          <c:tx>
            <c:strRef>
              <c:f>Arbeitsmarkt!$H$96</c:f>
              <c:strCache>
                <c:ptCount val="1"/>
                <c:pt idx="0">
                  <c:v>Selbständig</c:v>
                </c:pt>
              </c:strCache>
            </c:strRef>
          </c:tx>
          <c:spPr>
            <a:solidFill>
              <a:srgbClr val="1C7047"/>
            </a:solidFill>
            <a:ln>
              <a:solidFill>
                <a:srgbClr val="1C7047"/>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Arbeitsmarkt!$I$93:$J$93</c:f>
              <c:strCache>
                <c:ptCount val="2"/>
                <c:pt idx="0">
                  <c:v>Kinderlose Ostdeutsche</c:v>
                </c:pt>
                <c:pt idx="1">
                  <c:v>Ostdeutsche mit Kindern </c:v>
                </c:pt>
              </c:strCache>
            </c:strRef>
          </c:cat>
          <c:val>
            <c:numRef>
              <c:f>Arbeitsmarkt!$I$96:$J$96</c:f>
              <c:numCache>
                <c:formatCode>0%</c:formatCode>
                <c:ptCount val="2"/>
                <c:pt idx="0">
                  <c:v>0.15151515151515152</c:v>
                </c:pt>
                <c:pt idx="1">
                  <c:v>0.10666666666666667</c:v>
                </c:pt>
              </c:numCache>
            </c:numRef>
          </c:val>
          <c:extLst>
            <c:ext xmlns:c16="http://schemas.microsoft.com/office/drawing/2014/chart" uri="{C3380CC4-5D6E-409C-BE32-E72D297353CC}">
              <c16:uniqueId val="{00000002-F116-4891-86BF-8B1727FB9F21}"/>
            </c:ext>
          </c:extLst>
        </c:ser>
        <c:ser>
          <c:idx val="3"/>
          <c:order val="3"/>
          <c:tx>
            <c:strRef>
              <c:f>Arbeitsmarkt!$H$97</c:f>
              <c:strCache>
                <c:ptCount val="1"/>
                <c:pt idx="0">
                  <c:v>Arbeitslos</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Arbeitsmarkt!$I$93:$J$93</c:f>
              <c:strCache>
                <c:ptCount val="2"/>
                <c:pt idx="0">
                  <c:v>Kinderlose Ostdeutsche</c:v>
                </c:pt>
                <c:pt idx="1">
                  <c:v>Ostdeutsche mit Kindern </c:v>
                </c:pt>
              </c:strCache>
            </c:strRef>
          </c:cat>
          <c:val>
            <c:numRef>
              <c:f>Arbeitsmarkt!$I$97:$J$97</c:f>
              <c:numCache>
                <c:formatCode>0%</c:formatCode>
                <c:ptCount val="2"/>
                <c:pt idx="0">
                  <c:v>3.0303030303030304E-2</c:v>
                </c:pt>
                <c:pt idx="1">
                  <c:v>3.111111111111111E-2</c:v>
                </c:pt>
              </c:numCache>
            </c:numRef>
          </c:val>
          <c:extLst>
            <c:ext xmlns:c16="http://schemas.microsoft.com/office/drawing/2014/chart" uri="{C3380CC4-5D6E-409C-BE32-E72D297353CC}">
              <c16:uniqueId val="{00000003-F116-4891-86BF-8B1727FB9F21}"/>
            </c:ext>
          </c:extLst>
        </c:ser>
        <c:ser>
          <c:idx val="4"/>
          <c:order val="4"/>
          <c:tx>
            <c:strRef>
              <c:f>Arbeitsmarkt!$H$98</c:f>
              <c:strCache>
                <c:ptCount val="1"/>
                <c:pt idx="0">
                  <c:v>Hausfrau</c:v>
                </c:pt>
              </c:strCache>
            </c:strRef>
          </c:tx>
          <c:spPr>
            <a:solidFill>
              <a:srgbClr val="38825E"/>
            </a:solidFill>
            <a:ln>
              <a:solidFill>
                <a:srgbClr val="38825E"/>
              </a:solidFill>
            </a:ln>
            <a:effectLst/>
          </c:spPr>
          <c:invertIfNegative val="0"/>
          <c:cat>
            <c:strRef>
              <c:f>Arbeitsmarkt!$I$93:$J$93</c:f>
              <c:strCache>
                <c:ptCount val="2"/>
                <c:pt idx="0">
                  <c:v>Kinderlose Ostdeutsche</c:v>
                </c:pt>
                <c:pt idx="1">
                  <c:v>Ostdeutsche mit Kindern </c:v>
                </c:pt>
              </c:strCache>
            </c:strRef>
          </c:cat>
          <c:val>
            <c:numRef>
              <c:f>Arbeitsmarkt!$I$98:$J$98</c:f>
              <c:numCache>
                <c:formatCode>0%</c:formatCode>
                <c:ptCount val="2"/>
                <c:pt idx="0">
                  <c:v>0</c:v>
                </c:pt>
                <c:pt idx="1">
                  <c:v>1.3333333333333334E-2</c:v>
                </c:pt>
              </c:numCache>
            </c:numRef>
          </c:val>
          <c:extLst>
            <c:ext xmlns:c16="http://schemas.microsoft.com/office/drawing/2014/chart" uri="{C3380CC4-5D6E-409C-BE32-E72D297353CC}">
              <c16:uniqueId val="{00000004-F116-4891-86BF-8B1727FB9F21}"/>
            </c:ext>
          </c:extLst>
        </c:ser>
        <c:ser>
          <c:idx val="5"/>
          <c:order val="5"/>
          <c:tx>
            <c:strRef>
              <c:f>Arbeitsmarkt!$H$99</c:f>
              <c:strCache>
                <c:ptCount val="1"/>
                <c:pt idx="0">
                  <c:v>Andere</c:v>
                </c:pt>
              </c:strCache>
            </c:strRef>
          </c:tx>
          <c:spPr>
            <a:solidFill>
              <a:srgbClr val="71A68C"/>
            </a:solidFill>
            <a:ln>
              <a:solidFill>
                <a:srgbClr val="71A68C"/>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Arbeitsmarkt!$I$93:$J$93</c:f>
              <c:strCache>
                <c:ptCount val="2"/>
                <c:pt idx="0">
                  <c:v>Kinderlose Ostdeutsche</c:v>
                </c:pt>
                <c:pt idx="1">
                  <c:v>Ostdeutsche mit Kindern </c:v>
                </c:pt>
              </c:strCache>
            </c:strRef>
          </c:cat>
          <c:val>
            <c:numRef>
              <c:f>Arbeitsmarkt!$I$99:$J$99</c:f>
              <c:numCache>
                <c:formatCode>0%</c:formatCode>
                <c:ptCount val="2"/>
                <c:pt idx="0">
                  <c:v>0.12121212121212122</c:v>
                </c:pt>
                <c:pt idx="1">
                  <c:v>4.0000000000000036E-2</c:v>
                </c:pt>
              </c:numCache>
            </c:numRef>
          </c:val>
          <c:extLst>
            <c:ext xmlns:c16="http://schemas.microsoft.com/office/drawing/2014/chart" uri="{C3380CC4-5D6E-409C-BE32-E72D297353CC}">
              <c16:uniqueId val="{00000005-F116-4891-86BF-8B1727FB9F21}"/>
            </c:ext>
          </c:extLst>
        </c:ser>
        <c:dLbls>
          <c:showLegendKey val="0"/>
          <c:showVal val="0"/>
          <c:showCatName val="0"/>
          <c:showSerName val="0"/>
          <c:showPercent val="0"/>
          <c:showBubbleSize val="0"/>
        </c:dLbls>
        <c:gapWidth val="150"/>
        <c:overlap val="100"/>
        <c:axId val="1584789232"/>
        <c:axId val="1584797136"/>
      </c:barChart>
      <c:catAx>
        <c:axId val="1584789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584797136"/>
        <c:crosses val="autoZero"/>
        <c:auto val="1"/>
        <c:lblAlgn val="ctr"/>
        <c:lblOffset val="100"/>
        <c:noMultiLvlLbl val="0"/>
      </c:catAx>
      <c:valAx>
        <c:axId val="158479713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584789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b="1"/>
              <a:t>Geschwisteranzahl</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1"/>
          <c:tx>
            <c:strRef>
              <c:f>Geschwisterzahl!$C$4</c:f>
              <c:strCache>
                <c:ptCount val="1"/>
                <c:pt idx="0">
                  <c:v>Kinderlose Ostdeutsche</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Geschwisterzahl!$A$5:$A$7</c:f>
              <c:strCache>
                <c:ptCount val="3"/>
                <c:pt idx="0">
                  <c:v>Gesamt</c:v>
                </c:pt>
                <c:pt idx="1">
                  <c:v>Männer</c:v>
                </c:pt>
                <c:pt idx="2">
                  <c:v>Frauen</c:v>
                </c:pt>
              </c:strCache>
            </c:strRef>
          </c:cat>
          <c:val>
            <c:numRef>
              <c:f>Geschwisterzahl!$C$5:$C$7</c:f>
              <c:numCache>
                <c:formatCode>0.0</c:formatCode>
                <c:ptCount val="3"/>
                <c:pt idx="0">
                  <c:v>1.9459459459459461</c:v>
                </c:pt>
                <c:pt idx="1">
                  <c:v>2.024390243902439</c:v>
                </c:pt>
                <c:pt idx="2">
                  <c:v>1.848484848484848</c:v>
                </c:pt>
              </c:numCache>
            </c:numRef>
          </c:val>
          <c:extLst>
            <c:ext xmlns:c16="http://schemas.microsoft.com/office/drawing/2014/chart" uri="{C3380CC4-5D6E-409C-BE32-E72D297353CC}">
              <c16:uniqueId val="{00000000-5B7E-4AEE-98D1-6FDABCCB85A0}"/>
            </c:ext>
          </c:extLst>
        </c:ser>
        <c:ser>
          <c:idx val="2"/>
          <c:order val="2"/>
          <c:tx>
            <c:strRef>
              <c:f>Geschwisterzahl!$D$4</c:f>
              <c:strCache>
                <c:ptCount val="1"/>
                <c:pt idx="0">
                  <c:v> Ostdeutsche mit Kindern</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Geschwisterzahl!$A$5:$A$7</c:f>
              <c:strCache>
                <c:ptCount val="3"/>
                <c:pt idx="0">
                  <c:v>Gesamt</c:v>
                </c:pt>
                <c:pt idx="1">
                  <c:v>Männer</c:v>
                </c:pt>
                <c:pt idx="2">
                  <c:v>Frauen</c:v>
                </c:pt>
              </c:strCache>
            </c:strRef>
          </c:cat>
          <c:val>
            <c:numRef>
              <c:f>Geschwisterzahl!$D$5:$D$7</c:f>
              <c:numCache>
                <c:formatCode>0.0</c:formatCode>
                <c:ptCount val="3"/>
                <c:pt idx="0">
                  <c:v>1.55421686746988</c:v>
                </c:pt>
                <c:pt idx="1">
                  <c:v>1.494791666666667</c:v>
                </c:pt>
                <c:pt idx="2">
                  <c:v>1.6053811659192829</c:v>
                </c:pt>
              </c:numCache>
            </c:numRef>
          </c:val>
          <c:extLst>
            <c:ext xmlns:c16="http://schemas.microsoft.com/office/drawing/2014/chart" uri="{C3380CC4-5D6E-409C-BE32-E72D297353CC}">
              <c16:uniqueId val="{00000001-5B7E-4AEE-98D1-6FDABCCB85A0}"/>
            </c:ext>
          </c:extLst>
        </c:ser>
        <c:dLbls>
          <c:showLegendKey val="0"/>
          <c:showVal val="0"/>
          <c:showCatName val="0"/>
          <c:showSerName val="0"/>
          <c:showPercent val="0"/>
          <c:showBubbleSize val="0"/>
        </c:dLbls>
        <c:gapWidth val="219"/>
        <c:overlap val="-27"/>
        <c:axId val="941197839"/>
        <c:axId val="941207407"/>
        <c:extLst>
          <c:ext xmlns:c15="http://schemas.microsoft.com/office/drawing/2012/chart" uri="{02D57815-91ED-43cb-92C2-25804820EDAC}">
            <c15:filteredBarSeries>
              <c15:ser>
                <c:idx val="0"/>
                <c:order val="0"/>
                <c:tx>
                  <c:strRef>
                    <c:extLst>
                      <c:ext uri="{02D57815-91ED-43cb-92C2-25804820EDAC}">
                        <c15:formulaRef>
                          <c15:sqref>Geschwisterzahl!$B$4</c15:sqref>
                        </c15:formulaRef>
                      </c:ext>
                    </c:extLst>
                    <c:strCache>
                      <c:ptCount val="1"/>
                      <c:pt idx="0">
                        <c:v>Ostdeutsche, Altersgruppe 45-49</c:v>
                      </c:pt>
                    </c:strCache>
                  </c:strRef>
                </c:tx>
                <c:spPr>
                  <a:solidFill>
                    <a:schemeClr val="accent1"/>
                  </a:solidFill>
                  <a:ln>
                    <a:noFill/>
                  </a:ln>
                  <a:effectLst/>
                </c:spPr>
                <c:invertIfNegative val="0"/>
                <c:cat>
                  <c:strRef>
                    <c:extLst>
                      <c:ext uri="{02D57815-91ED-43cb-92C2-25804820EDAC}">
                        <c15:formulaRef>
                          <c15:sqref>Geschwisterzahl!$A$5:$A$7</c15:sqref>
                        </c15:formulaRef>
                      </c:ext>
                    </c:extLst>
                    <c:strCache>
                      <c:ptCount val="3"/>
                      <c:pt idx="0">
                        <c:v>Gesamt</c:v>
                      </c:pt>
                      <c:pt idx="1">
                        <c:v>Männer</c:v>
                      </c:pt>
                      <c:pt idx="2">
                        <c:v>Frauen</c:v>
                      </c:pt>
                    </c:strCache>
                  </c:strRef>
                </c:cat>
                <c:val>
                  <c:numRef>
                    <c:extLst>
                      <c:ext uri="{02D57815-91ED-43cb-92C2-25804820EDAC}">
                        <c15:formulaRef>
                          <c15:sqref>Geschwisterzahl!$B$5:$B$7</c15:sqref>
                        </c15:formulaRef>
                      </c:ext>
                    </c:extLst>
                    <c:numCache>
                      <c:formatCode>0.0</c:formatCode>
                      <c:ptCount val="3"/>
                      <c:pt idx="0">
                        <c:v>1.613496932515337</c:v>
                      </c:pt>
                      <c:pt idx="1">
                        <c:v>1.5879828326180261</c:v>
                      </c:pt>
                      <c:pt idx="2">
                        <c:v>1.63671875</c:v>
                      </c:pt>
                    </c:numCache>
                  </c:numRef>
                </c:val>
                <c:extLst>
                  <c:ext xmlns:c16="http://schemas.microsoft.com/office/drawing/2014/chart" uri="{C3380CC4-5D6E-409C-BE32-E72D297353CC}">
                    <c16:uniqueId val="{00000002-5B7E-4AEE-98D1-6FDABCCB85A0}"/>
                  </c:ext>
                </c:extLst>
              </c15:ser>
            </c15:filteredBarSeries>
          </c:ext>
        </c:extLst>
      </c:barChart>
      <c:catAx>
        <c:axId val="941197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207407"/>
        <c:crosses val="autoZero"/>
        <c:auto val="1"/>
        <c:lblAlgn val="ctr"/>
        <c:lblOffset val="100"/>
        <c:noMultiLvlLbl val="0"/>
      </c:catAx>
      <c:valAx>
        <c:axId val="941207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197839"/>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de-DE" sz="1400" b="0" i="0" u="none" strike="noStrike" kern="1200" spc="0" baseline="0">
                <a:solidFill>
                  <a:sysClr val="windowText" lastClr="000000">
                    <a:lumMod val="65000"/>
                    <a:lumOff val="35000"/>
                  </a:sysClr>
                </a:solidFill>
                <a:latin typeface="+mn-lt"/>
                <a:ea typeface="+mn-ea"/>
                <a:cs typeface="+mn-cs"/>
              </a:defRPr>
            </a:pPr>
            <a:r>
              <a:rPr lang="de-DE" sz="1400" b="0" i="0" u="none" strike="noStrike" kern="1200" spc="0" baseline="0" dirty="0">
                <a:solidFill>
                  <a:sysClr val="windowText" lastClr="000000">
                    <a:lumMod val="65000"/>
                    <a:lumOff val="35000"/>
                  </a:sysClr>
                </a:solidFill>
                <a:latin typeface="+mn-lt"/>
                <a:ea typeface="+mn-ea"/>
                <a:cs typeface="+mn-cs"/>
              </a:rPr>
              <a:t>Männer</a:t>
            </a:r>
          </a:p>
        </c:rich>
      </c:tx>
      <c:overlay val="0"/>
      <c:spPr>
        <a:noFill/>
        <a:ln>
          <a:noFill/>
        </a:ln>
        <a:effectLst/>
      </c:spPr>
      <c:txPr>
        <a:bodyPr rot="0" spcFirstLastPara="1" vertOverflow="ellipsis" vert="horz" wrap="square" anchor="ctr" anchorCtr="1"/>
        <a:lstStyle/>
        <a:p>
          <a:pPr>
            <a:defRPr lang="de-DE" sz="1400" b="0" i="0" u="none" strike="noStrike" kern="1200" spc="0" baseline="0">
              <a:solidFill>
                <a:sysClr val="windowText" lastClr="000000">
                  <a:lumMod val="65000"/>
                  <a:lumOff val="35000"/>
                </a:sysClr>
              </a:solidFill>
              <a:latin typeface="+mn-lt"/>
              <a:ea typeface="+mn-ea"/>
              <a:cs typeface="+mn-cs"/>
            </a:defRPr>
          </a:pPr>
          <a:endParaRPr lang="de-DE"/>
        </a:p>
      </c:txPr>
    </c:title>
    <c:autoTitleDeleted val="0"/>
    <c:plotArea>
      <c:layout/>
      <c:pieChart>
        <c:varyColors val="1"/>
        <c:ser>
          <c:idx val="0"/>
          <c:order val="0"/>
          <c:tx>
            <c:strRef>
              <c:f>'Endbericht - Gesamt, Geschlecht'!$A$14</c:f>
              <c:strCache>
                <c:ptCount val="1"/>
                <c:pt idx="0">
                  <c:v>Männer/Ost</c:v>
                </c:pt>
              </c:strCache>
            </c:strRef>
          </c:tx>
          <c:explosion val="4"/>
          <c:dPt>
            <c:idx val="0"/>
            <c:bubble3D val="0"/>
            <c:spPr>
              <a:solidFill>
                <a:srgbClr val="005F30"/>
              </a:solidFill>
              <a:ln w="19050">
                <a:solidFill>
                  <a:srgbClr val="005F30"/>
                </a:solidFill>
              </a:ln>
              <a:effectLst/>
            </c:spPr>
            <c:extLst>
              <c:ext xmlns:c16="http://schemas.microsoft.com/office/drawing/2014/chart" uri="{C3380CC4-5D6E-409C-BE32-E72D297353CC}">
                <c16:uniqueId val="{00000001-B2E5-432B-80D3-421DBC8DEAD3}"/>
              </c:ext>
            </c:extLst>
          </c:dPt>
          <c:dPt>
            <c:idx val="1"/>
            <c:bubble3D val="0"/>
            <c:spPr>
              <a:solidFill>
                <a:srgbClr val="71A68C"/>
              </a:solidFill>
              <a:ln w="19050">
                <a:solidFill>
                  <a:srgbClr val="71A68C"/>
                </a:solidFill>
              </a:ln>
              <a:effectLst/>
            </c:spPr>
            <c:extLst>
              <c:ext xmlns:c16="http://schemas.microsoft.com/office/drawing/2014/chart" uri="{C3380CC4-5D6E-409C-BE32-E72D297353CC}">
                <c16:uniqueId val="{00000003-B2E5-432B-80D3-421DBC8DEAD3}"/>
              </c:ext>
            </c:extLst>
          </c:dPt>
          <c:dLbls>
            <c:dLbl>
              <c:idx val="0"/>
              <c:layout>
                <c:manualLayout>
                  <c:x val="-0.10550768175941831"/>
                  <c:y val="0.1803631157176958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2E5-432B-80D3-421DBC8DEAD3}"/>
                </c:ext>
              </c:extLst>
            </c:dLbl>
            <c:spPr>
              <a:noFill/>
              <a:ln>
                <a:noFill/>
              </a:ln>
              <a:effectLst/>
            </c:spPr>
            <c:txPr>
              <a:bodyPr rot="0" spcFirstLastPara="1" vertOverflow="ellipsis" vert="horz" wrap="square" anchor="ctr" anchorCtr="1"/>
              <a:lstStyle/>
              <a:p>
                <a:pPr>
                  <a:defRPr lang="en-US" sz="900" b="0" i="0" u="none" strike="noStrike" kern="1200" baseline="0">
                    <a:solidFill>
                      <a:schemeClr val="bg1"/>
                    </a:solidFill>
                    <a:latin typeface="Source Sans Pro SemiBold" panose="020B0603030403020204" pitchFamily="34" charset="0"/>
                    <a:ea typeface="+mn-ea"/>
                    <a:cs typeface="+mn-cs"/>
                  </a:defRPr>
                </a:pPr>
                <a:endParaRPr lang="de-DE"/>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'Endbericht - Gesamt, Geschlecht'!$B$13:$C$13</c:f>
              <c:strCache>
                <c:ptCount val="2"/>
                <c:pt idx="0">
                  <c:v>Kinderlose Ostdeutsche </c:v>
                </c:pt>
                <c:pt idx="1">
                  <c:v> Ostdeutsche mit Kindern</c:v>
                </c:pt>
              </c:strCache>
            </c:strRef>
          </c:cat>
          <c:val>
            <c:numRef>
              <c:f>'Endbericht - Gesamt, Geschlecht'!$B$14:$C$14</c:f>
              <c:numCache>
                <c:formatCode>0.00%</c:formatCode>
                <c:ptCount val="2"/>
                <c:pt idx="0">
                  <c:v>0.18</c:v>
                </c:pt>
                <c:pt idx="1">
                  <c:v>0.82</c:v>
                </c:pt>
              </c:numCache>
            </c:numRef>
          </c:val>
          <c:extLst>
            <c:ext xmlns:c16="http://schemas.microsoft.com/office/drawing/2014/chart" uri="{C3380CC4-5D6E-409C-BE32-E72D297353CC}">
              <c16:uniqueId val="{00000004-B2E5-432B-80D3-421DBC8DEAD3}"/>
            </c:ext>
          </c:extLst>
        </c:ser>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lang="en-US" sz="900" b="0" i="0" u="none" strike="noStrike" kern="1200" baseline="0">
          <a:solidFill>
            <a:schemeClr val="tx1"/>
          </a:solidFill>
          <a:latin typeface="Source Sans Pro SemiBold" panose="020B0603030403020204" pitchFamily="34" charset="0"/>
          <a:ea typeface="+mn-ea"/>
          <a:cs typeface="+mn-cs"/>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Frauen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'Endbericht - Gesamt, Geschlecht'!$A$16</c:f>
              <c:strCache>
                <c:ptCount val="1"/>
                <c:pt idx="0">
                  <c:v>Frauen/Ost</c:v>
                </c:pt>
              </c:strCache>
            </c:strRef>
          </c:tx>
          <c:dPt>
            <c:idx val="0"/>
            <c:bubble3D val="0"/>
            <c:explosion val="12"/>
            <c:spPr>
              <a:solidFill>
                <a:srgbClr val="005F30"/>
              </a:solidFill>
              <a:ln w="19050">
                <a:solidFill>
                  <a:srgbClr val="005F30"/>
                </a:solidFill>
              </a:ln>
              <a:effectLst/>
            </c:spPr>
            <c:extLst>
              <c:ext xmlns:c16="http://schemas.microsoft.com/office/drawing/2014/chart" uri="{C3380CC4-5D6E-409C-BE32-E72D297353CC}">
                <c16:uniqueId val="{00000001-4AB6-4CFA-8F5A-134F50E45B1A}"/>
              </c:ext>
            </c:extLst>
          </c:dPt>
          <c:dPt>
            <c:idx val="1"/>
            <c:bubble3D val="0"/>
            <c:spPr>
              <a:solidFill>
                <a:srgbClr val="71A68C"/>
              </a:solidFill>
              <a:ln w="19050">
                <a:solidFill>
                  <a:srgbClr val="71A68C"/>
                </a:solidFill>
              </a:ln>
              <a:effectLst/>
            </c:spPr>
            <c:extLst>
              <c:ext xmlns:c16="http://schemas.microsoft.com/office/drawing/2014/chart" uri="{C3380CC4-5D6E-409C-BE32-E72D297353CC}">
                <c16:uniqueId val="{00000003-4AB6-4CFA-8F5A-134F50E45B1A}"/>
              </c:ext>
            </c:extLst>
          </c:dPt>
          <c:dLbls>
            <c:dLbl>
              <c:idx val="0"/>
              <c:layout>
                <c:manualLayout>
                  <c:x val="-7.7825978428803802E-2"/>
                  <c:y val="0.1533984958516002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AB6-4CFA-8F5A-134F50E45B1A}"/>
                </c:ext>
              </c:extLst>
            </c:dLbl>
            <c:dLbl>
              <c:idx val="1"/>
              <c:layout>
                <c:manualLayout>
                  <c:x val="8.0585493827160418E-2"/>
                  <c:y val="-0.2072694444444445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AB6-4CFA-8F5A-134F50E45B1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Source Sans Pro SemiBold" panose="020B0603030403020204" pitchFamily="34" charset="0"/>
                    <a:ea typeface="+mn-ea"/>
                    <a:cs typeface="+mn-cs"/>
                  </a:defRPr>
                </a:pPr>
                <a:endParaRPr lang="de-D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'Endbericht - Gesamt, Geschlecht'!$B$15:$C$15</c:f>
              <c:strCache>
                <c:ptCount val="2"/>
                <c:pt idx="0">
                  <c:v>Kinderlose Ostdeutsche </c:v>
                </c:pt>
                <c:pt idx="1">
                  <c:v> Ostdeutsche  mit Kindern</c:v>
                </c:pt>
              </c:strCache>
            </c:strRef>
          </c:cat>
          <c:val>
            <c:numRef>
              <c:f>'Endbericht - Gesamt, Geschlecht'!$B$16:$C$16</c:f>
              <c:numCache>
                <c:formatCode>0.00%</c:formatCode>
                <c:ptCount val="2"/>
                <c:pt idx="0">
                  <c:v>0.128</c:v>
                </c:pt>
                <c:pt idx="1">
                  <c:v>0.872</c:v>
                </c:pt>
              </c:numCache>
            </c:numRef>
          </c:val>
          <c:extLst>
            <c:ext xmlns:c16="http://schemas.microsoft.com/office/drawing/2014/chart" uri="{C3380CC4-5D6E-409C-BE32-E72D297353CC}">
              <c16:uniqueId val="{00000004-4AB6-4CFA-8F5A-134F50E45B1A}"/>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
          <c:y val="0.88145950774487358"/>
          <c:w val="0.9479817994051688"/>
          <c:h val="9.760421131438987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ource Sans Pro "/>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Source Sans Pro SemiBold" panose="020B0603030403020204" pitchFamily="34" charset="0"/>
                <a:ea typeface="+mn-ea"/>
                <a:cs typeface="+mn-cs"/>
              </a:defRPr>
            </a:pPr>
            <a:r>
              <a:rPr lang="de-DE" sz="800" dirty="0"/>
              <a:t>Kinderlosigkeit in Westdeutschland, </a:t>
            </a:r>
            <a:br>
              <a:rPr lang="de-DE" sz="800" dirty="0"/>
            </a:br>
            <a:r>
              <a:rPr lang="de-DE" sz="800" dirty="0"/>
              <a:t>45-49-Jährige</a:t>
            </a:r>
          </a:p>
          <a:p>
            <a:pPr>
              <a:defRPr sz="800"/>
            </a:pPr>
            <a:endParaRPr lang="de-DE" sz="800" dirty="0"/>
          </a:p>
          <a:p>
            <a:pPr>
              <a:defRPr sz="800"/>
            </a:pPr>
            <a:r>
              <a:rPr lang="de-DE" sz="800" dirty="0">
                <a:latin typeface="Calibri "/>
              </a:rPr>
              <a:t>Gesamt</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Source Sans Pro SemiBold" panose="020B0603030403020204" pitchFamily="34" charset="0"/>
              <a:ea typeface="+mn-ea"/>
              <a:cs typeface="+mn-cs"/>
            </a:defRPr>
          </a:pPr>
          <a:endParaRPr lang="de-DE"/>
        </a:p>
      </c:txPr>
    </c:title>
    <c:autoTitleDeleted val="0"/>
    <c:plotArea>
      <c:layout/>
      <c:pieChart>
        <c:varyColors val="1"/>
        <c:ser>
          <c:idx val="0"/>
          <c:order val="0"/>
          <c:tx>
            <c:strRef>
              <c:f>'Endbericht - Gesamt, Geschlecht'!$A$37</c:f>
              <c:strCache>
                <c:ptCount val="1"/>
                <c:pt idx="0">
                  <c:v>Gesamt/BRD</c:v>
                </c:pt>
              </c:strCache>
            </c:strRef>
          </c:tx>
          <c:spPr>
            <a:solidFill>
              <a:srgbClr val="AAC9BA"/>
            </a:solidFill>
            <a:ln>
              <a:solidFill>
                <a:srgbClr val="AAC9BA"/>
              </a:solidFill>
            </a:ln>
          </c:spPr>
          <c:explosion val="4"/>
          <c:dPt>
            <c:idx val="0"/>
            <c:bubble3D val="0"/>
            <c:explosion val="6"/>
            <c:spPr>
              <a:solidFill>
                <a:srgbClr val="1C7047"/>
              </a:solidFill>
              <a:ln w="19050">
                <a:solidFill>
                  <a:srgbClr val="1C7047"/>
                </a:solidFill>
              </a:ln>
              <a:effectLst/>
            </c:spPr>
            <c:extLst>
              <c:ext xmlns:c16="http://schemas.microsoft.com/office/drawing/2014/chart" uri="{C3380CC4-5D6E-409C-BE32-E72D297353CC}">
                <c16:uniqueId val="{00000001-31C7-4056-9B8C-301DF57FDA52}"/>
              </c:ext>
            </c:extLst>
          </c:dPt>
          <c:dPt>
            <c:idx val="1"/>
            <c:bubble3D val="0"/>
            <c:spPr>
              <a:solidFill>
                <a:srgbClr val="AAC9BA"/>
              </a:solidFill>
              <a:ln w="19050">
                <a:solidFill>
                  <a:srgbClr val="AAC9BA"/>
                </a:solidFill>
              </a:ln>
              <a:effectLst/>
            </c:spPr>
            <c:extLst>
              <c:ext xmlns:c16="http://schemas.microsoft.com/office/drawing/2014/chart" uri="{C3380CC4-5D6E-409C-BE32-E72D297353CC}">
                <c16:uniqueId val="{00000003-31C7-4056-9B8C-301DF57FDA52}"/>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Source Sans Pro SemiBold" panose="020B0603030403020204" pitchFamily="34" charset="0"/>
                    <a:ea typeface="+mn-ea"/>
                    <a:cs typeface="+mn-cs"/>
                  </a:defRPr>
                </a:pPr>
                <a:endParaRPr lang="de-DE"/>
              </a:p>
            </c:txPr>
            <c:dLblPos val="ctr"/>
            <c:showLegendKey val="0"/>
            <c:showVal val="0"/>
            <c:showCatName val="0"/>
            <c:showSerName val="0"/>
            <c:showPercent val="1"/>
            <c:showBubbleSize val="0"/>
            <c:showLeaderLines val="0"/>
            <c:extLst>
              <c:ext xmlns:c15="http://schemas.microsoft.com/office/drawing/2012/chart" uri="{CE6537A1-D6FC-4f65-9D91-7224C49458BB}"/>
            </c:extLst>
          </c:dLbls>
          <c:val>
            <c:numRef>
              <c:f>'Endbericht - Gesamt, Geschlecht'!$B$37:$C$37</c:f>
              <c:numCache>
                <c:formatCode>0.00%</c:formatCode>
                <c:ptCount val="2"/>
                <c:pt idx="0">
                  <c:v>0.17499999999999999</c:v>
                </c:pt>
                <c:pt idx="1">
                  <c:v>0.82499999999999996</c:v>
                </c:pt>
              </c:numCache>
            </c:numRef>
          </c:val>
          <c:extLst>
            <c:ext xmlns:c16="http://schemas.microsoft.com/office/drawing/2014/chart" uri="{C3380CC4-5D6E-409C-BE32-E72D297353CC}">
              <c16:uniqueId val="{00000004-31C7-4056-9B8C-301DF57FDA52}"/>
            </c:ext>
          </c:extLst>
        </c:ser>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Source Sans Pro SemiBold" panose="020B0603030403020204" pitchFamily="34" charset="0"/>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de-DE" sz="800" b="0" i="0" u="none" strike="noStrike" kern="1200" spc="0" baseline="0">
                <a:solidFill>
                  <a:sysClr val="windowText" lastClr="000000">
                    <a:lumMod val="65000"/>
                    <a:lumOff val="35000"/>
                  </a:sysClr>
                </a:solidFill>
                <a:latin typeface="+mn-lt"/>
                <a:ea typeface="+mn-ea"/>
                <a:cs typeface="+mn-cs"/>
              </a:defRPr>
            </a:pPr>
            <a:r>
              <a:rPr lang="de-DE" sz="800" b="0" i="0" u="none" strike="noStrike" kern="1200" spc="0" baseline="0">
                <a:solidFill>
                  <a:sysClr val="windowText" lastClr="000000">
                    <a:lumMod val="65000"/>
                    <a:lumOff val="35000"/>
                  </a:sysClr>
                </a:solidFill>
                <a:latin typeface="+mn-lt"/>
                <a:ea typeface="+mn-ea"/>
                <a:cs typeface="+mn-cs"/>
              </a:rPr>
              <a:t>Männer</a:t>
            </a:r>
          </a:p>
        </c:rich>
      </c:tx>
      <c:overlay val="0"/>
      <c:spPr>
        <a:noFill/>
        <a:ln>
          <a:noFill/>
        </a:ln>
        <a:effectLst/>
      </c:spPr>
      <c:txPr>
        <a:bodyPr rot="0" spcFirstLastPara="1" vertOverflow="ellipsis" vert="horz" wrap="square" anchor="ctr" anchorCtr="1"/>
        <a:lstStyle/>
        <a:p>
          <a:pPr>
            <a:defRPr lang="de-DE" sz="800" b="0" i="0" u="none" strike="noStrike" kern="1200" spc="0" baseline="0">
              <a:solidFill>
                <a:sysClr val="windowText" lastClr="000000">
                  <a:lumMod val="65000"/>
                  <a:lumOff val="35000"/>
                </a:sysClr>
              </a:solidFill>
              <a:latin typeface="+mn-lt"/>
              <a:ea typeface="+mn-ea"/>
              <a:cs typeface="+mn-cs"/>
            </a:defRPr>
          </a:pPr>
          <a:endParaRPr lang="de-DE"/>
        </a:p>
      </c:txPr>
    </c:title>
    <c:autoTitleDeleted val="0"/>
    <c:plotArea>
      <c:layout/>
      <c:pieChart>
        <c:varyColors val="1"/>
        <c:ser>
          <c:idx val="0"/>
          <c:order val="0"/>
          <c:spPr>
            <a:solidFill>
              <a:srgbClr val="AAC9BA"/>
            </a:solidFill>
            <a:ln>
              <a:solidFill>
                <a:srgbClr val="AAC9BA"/>
              </a:solidFill>
            </a:ln>
          </c:spPr>
          <c:explosion val="4"/>
          <c:dPt>
            <c:idx val="0"/>
            <c:bubble3D val="0"/>
            <c:explosion val="5"/>
            <c:spPr>
              <a:solidFill>
                <a:srgbClr val="1C7047"/>
              </a:solidFill>
              <a:ln w="19050">
                <a:solidFill>
                  <a:srgbClr val="1C7047"/>
                </a:solidFill>
              </a:ln>
              <a:effectLst/>
            </c:spPr>
            <c:extLst>
              <c:ext xmlns:c16="http://schemas.microsoft.com/office/drawing/2014/chart" uri="{C3380CC4-5D6E-409C-BE32-E72D297353CC}">
                <c16:uniqueId val="{00000001-F940-440C-AB30-45A05C149BCC}"/>
              </c:ext>
            </c:extLst>
          </c:dPt>
          <c:dPt>
            <c:idx val="1"/>
            <c:bubble3D val="0"/>
            <c:spPr>
              <a:solidFill>
                <a:srgbClr val="AAC9BA"/>
              </a:solidFill>
              <a:ln w="19050">
                <a:solidFill>
                  <a:srgbClr val="AAC9BA"/>
                </a:solidFill>
              </a:ln>
              <a:effectLst/>
            </c:spPr>
            <c:extLst>
              <c:ext xmlns:c16="http://schemas.microsoft.com/office/drawing/2014/chart" uri="{C3380CC4-5D6E-409C-BE32-E72D297353CC}">
                <c16:uniqueId val="{00000003-F940-440C-AB30-45A05C149BCC}"/>
              </c:ext>
            </c:extLst>
          </c:dPt>
          <c:dLbls>
            <c:spPr>
              <a:noFill/>
              <a:ln>
                <a:noFill/>
              </a:ln>
              <a:effectLst/>
            </c:spPr>
            <c:txPr>
              <a:bodyPr rot="0" spcFirstLastPara="1" vertOverflow="ellipsis" vert="horz" wrap="square" anchor="ctr" anchorCtr="1"/>
              <a:lstStyle/>
              <a:p>
                <a:pPr>
                  <a:defRPr lang="en-US" sz="900" b="0" i="0" u="none" strike="noStrike" kern="1200" baseline="0">
                    <a:solidFill>
                      <a:schemeClr val="bg1"/>
                    </a:solidFill>
                    <a:latin typeface="Source Sans Pro SemiBold" panose="020B0603030403020204" pitchFamily="34" charset="0"/>
                    <a:ea typeface="+mn-ea"/>
                    <a:cs typeface="+mn-cs"/>
                  </a:defRPr>
                </a:pPr>
                <a:endParaRPr lang="de-DE"/>
              </a:p>
            </c:txPr>
            <c:dLblPos val="ctr"/>
            <c:showLegendKey val="0"/>
            <c:showVal val="0"/>
            <c:showCatName val="0"/>
            <c:showSerName val="0"/>
            <c:showPercent val="1"/>
            <c:showBubbleSize val="0"/>
            <c:showLeaderLines val="0"/>
            <c:extLst>
              <c:ext xmlns:c15="http://schemas.microsoft.com/office/drawing/2012/chart" uri="{CE6537A1-D6FC-4f65-9D91-7224C49458BB}"/>
            </c:extLst>
          </c:dLbls>
          <c:val>
            <c:numRef>
              <c:f>'Endbericht - Gesamt, Geschlecht'!$B$38:$C$38</c:f>
              <c:numCache>
                <c:formatCode>0.00%</c:formatCode>
                <c:ptCount val="2"/>
                <c:pt idx="0">
                  <c:v>0.221</c:v>
                </c:pt>
                <c:pt idx="1">
                  <c:v>0.77900000000000003</c:v>
                </c:pt>
              </c:numCache>
            </c:numRef>
          </c:val>
          <c:extLst>
            <c:ext xmlns:c16="http://schemas.microsoft.com/office/drawing/2014/chart" uri="{C3380CC4-5D6E-409C-BE32-E72D297353CC}">
              <c16:uniqueId val="{00000004-F940-440C-AB30-45A05C149BCC}"/>
            </c:ext>
          </c:extLst>
        </c:ser>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lang="en-US" sz="900" b="0" i="0" u="none" strike="noStrike" kern="1200" baseline="0">
          <a:solidFill>
            <a:schemeClr val="tx1"/>
          </a:solidFill>
          <a:latin typeface="Source Sans Pro SemiBold" panose="020B0603030403020204" pitchFamily="34" charset="0"/>
          <a:ea typeface="+mn-ea"/>
          <a:cs typeface="+mn-cs"/>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de-DE" sz="800" dirty="0"/>
              <a:t>Frauen</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'Endbericht - Gesamt, Geschlecht'!$A$39</c:f>
              <c:strCache>
                <c:ptCount val="1"/>
                <c:pt idx="0">
                  <c:v>Frauen/BRD</c:v>
                </c:pt>
              </c:strCache>
            </c:strRef>
          </c:tx>
          <c:spPr>
            <a:solidFill>
              <a:srgbClr val="AAC9BA"/>
            </a:solidFill>
            <a:ln>
              <a:solidFill>
                <a:srgbClr val="AAC9BA"/>
              </a:solidFill>
            </a:ln>
          </c:spPr>
          <c:dPt>
            <c:idx val="0"/>
            <c:bubble3D val="0"/>
            <c:explosion val="14"/>
            <c:spPr>
              <a:solidFill>
                <a:srgbClr val="1C7047"/>
              </a:solidFill>
              <a:ln w="19050">
                <a:solidFill>
                  <a:srgbClr val="1C7047"/>
                </a:solidFill>
              </a:ln>
              <a:effectLst/>
            </c:spPr>
            <c:extLst>
              <c:ext xmlns:c16="http://schemas.microsoft.com/office/drawing/2014/chart" uri="{C3380CC4-5D6E-409C-BE32-E72D297353CC}">
                <c16:uniqueId val="{00000001-A0A2-4C7C-8673-6931BCEC7E58}"/>
              </c:ext>
            </c:extLst>
          </c:dPt>
          <c:dPt>
            <c:idx val="1"/>
            <c:bubble3D val="0"/>
            <c:spPr>
              <a:solidFill>
                <a:srgbClr val="AAC9BA"/>
              </a:solidFill>
              <a:ln w="19050">
                <a:solidFill>
                  <a:srgbClr val="AAC9BA"/>
                </a:solidFill>
              </a:ln>
              <a:effectLst/>
            </c:spPr>
            <c:extLst>
              <c:ext xmlns:c16="http://schemas.microsoft.com/office/drawing/2014/chart" uri="{C3380CC4-5D6E-409C-BE32-E72D297353CC}">
                <c16:uniqueId val="{00000003-A0A2-4C7C-8673-6931BCEC7E58}"/>
              </c:ext>
            </c:extLst>
          </c:dPt>
          <c:dLbls>
            <c:dLbl>
              <c:idx val="1"/>
              <c:layout>
                <c:manualLayout>
                  <c:x val="7.8176542424501574E-2"/>
                  <c:y val="-0.186868158931110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0A2-4C7C-8673-6931BCEC7E58}"/>
                </c:ext>
              </c:extLst>
            </c:dLbl>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Source Sans Pro SemiBold" panose="020B0603030403020204" pitchFamily="34" charset="0"/>
                    <a:ea typeface="Source Sans Pro SemiBold" panose="020B0603030403020204" pitchFamily="34" charset="0"/>
                    <a:cs typeface="+mn-cs"/>
                  </a:defRPr>
                </a:pPr>
                <a:endParaRPr lang="de-D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'Endbericht - Gesamt, Geschlecht'!$B$36:$C$36</c:f>
              <c:strCache>
                <c:ptCount val="2"/>
                <c:pt idx="0">
                  <c:v>Kinderlose Westdeutsche </c:v>
                </c:pt>
                <c:pt idx="1">
                  <c:v>Westdeutsche  mit Kindern</c:v>
                </c:pt>
              </c:strCache>
            </c:strRef>
          </c:cat>
          <c:val>
            <c:numRef>
              <c:f>'Endbericht - Gesamt, Geschlecht'!$B$39:$C$39</c:f>
              <c:numCache>
                <c:formatCode>0.00%</c:formatCode>
                <c:ptCount val="2"/>
                <c:pt idx="0">
                  <c:v>0.14000000000000001</c:v>
                </c:pt>
                <c:pt idx="1">
                  <c:v>0.86</c:v>
                </c:pt>
              </c:numCache>
            </c:numRef>
          </c:val>
          <c:extLst>
            <c:ext xmlns:c16="http://schemas.microsoft.com/office/drawing/2014/chart" uri="{C3380CC4-5D6E-409C-BE32-E72D297353CC}">
              <c16:uniqueId val="{00000004-A0A2-4C7C-8673-6931BCEC7E58}"/>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
          <c:y val="0.79951056146520127"/>
          <c:w val="0.93388087566221833"/>
          <c:h val="0.17941461485421795"/>
        </c:manualLayout>
      </c:layout>
      <c:overlay val="0"/>
      <c:spPr>
        <a:noFill/>
        <a:ln>
          <a:noFill/>
        </a:ln>
        <a:effectLst/>
      </c:spPr>
      <c:txPr>
        <a:bodyPr rot="0" spcFirstLastPara="1" vertOverflow="ellipsis" vert="horz" wrap="square" anchor="ctr" anchorCtr="1"/>
        <a:lstStyle/>
        <a:p>
          <a:pPr rtl="0">
            <a:defRPr sz="8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Relative </a:t>
            </a:r>
            <a:r>
              <a:rPr lang="en-US" b="1" dirty="0" err="1"/>
              <a:t>Wichtigkeit</a:t>
            </a:r>
            <a:r>
              <a:rPr lang="en-US" b="1" dirty="0"/>
              <a:t> von Hobbies, </a:t>
            </a:r>
            <a:r>
              <a:rPr lang="en-US" b="1" dirty="0" err="1"/>
              <a:t>Beruf</a:t>
            </a:r>
            <a:r>
              <a:rPr lang="en-US" b="1" dirty="0"/>
              <a:t> und </a:t>
            </a:r>
            <a:r>
              <a:rPr lang="en-US" b="1" dirty="0" err="1"/>
              <a:t>Freunden</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1"/>
          <c:tx>
            <c:strRef>
              <c:f>'rel. Wichtigkeit HFB'!$C$4</c:f>
              <c:strCache>
                <c:ptCount val="1"/>
                <c:pt idx="0">
                  <c:v>Kinderlose Ostdeutsche</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 Wichtigkeit HFB'!$A$5:$A$7</c:f>
              <c:strCache>
                <c:ptCount val="3"/>
                <c:pt idx="0">
                  <c:v>Gesamt</c:v>
                </c:pt>
                <c:pt idx="1">
                  <c:v>Männer</c:v>
                </c:pt>
                <c:pt idx="2">
                  <c:v>Frauen</c:v>
                </c:pt>
              </c:strCache>
            </c:strRef>
          </c:cat>
          <c:val>
            <c:numRef>
              <c:f>'rel. Wichtigkeit HFB'!$C$5:$C$7</c:f>
              <c:numCache>
                <c:formatCode>0.00</c:formatCode>
                <c:ptCount val="3"/>
                <c:pt idx="0">
                  <c:v>0.77892551892551887</c:v>
                </c:pt>
                <c:pt idx="1">
                  <c:v>0.78821733821733819</c:v>
                </c:pt>
                <c:pt idx="2">
                  <c:v>0.76709956709956706</c:v>
                </c:pt>
              </c:numCache>
            </c:numRef>
          </c:val>
          <c:extLst>
            <c:ext xmlns:c16="http://schemas.microsoft.com/office/drawing/2014/chart" uri="{C3380CC4-5D6E-409C-BE32-E72D297353CC}">
              <c16:uniqueId val="{00000000-4E4A-46BF-B463-132E00D88B41}"/>
            </c:ext>
          </c:extLst>
        </c:ser>
        <c:ser>
          <c:idx val="2"/>
          <c:order val="2"/>
          <c:tx>
            <c:strRef>
              <c:f>'rel. Wichtigkeit HFB'!$D$4</c:f>
              <c:strCache>
                <c:ptCount val="1"/>
                <c:pt idx="0">
                  <c:v> Ostdeutsche mit Kindern</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 Wichtigkeit HFB'!$A$5:$A$7</c:f>
              <c:strCache>
                <c:ptCount val="3"/>
                <c:pt idx="0">
                  <c:v>Gesamt</c:v>
                </c:pt>
                <c:pt idx="1">
                  <c:v>Männer</c:v>
                </c:pt>
                <c:pt idx="2">
                  <c:v>Frauen</c:v>
                </c:pt>
              </c:strCache>
            </c:strRef>
          </c:cat>
          <c:val>
            <c:numRef>
              <c:f>'rel. Wichtigkeit HFB'!$D$5:$D$7</c:f>
              <c:numCache>
                <c:formatCode>0.00</c:formatCode>
                <c:ptCount val="3"/>
                <c:pt idx="0">
                  <c:v>0.70555387857546126</c:v>
                </c:pt>
                <c:pt idx="1">
                  <c:v>0.69312345729871505</c:v>
                </c:pt>
                <c:pt idx="2">
                  <c:v>0.71636778766823606</c:v>
                </c:pt>
              </c:numCache>
            </c:numRef>
          </c:val>
          <c:extLst>
            <c:ext xmlns:c16="http://schemas.microsoft.com/office/drawing/2014/chart" uri="{C3380CC4-5D6E-409C-BE32-E72D297353CC}">
              <c16:uniqueId val="{00000001-4E4A-46BF-B463-132E00D88B41}"/>
            </c:ext>
          </c:extLst>
        </c:ser>
        <c:dLbls>
          <c:showLegendKey val="0"/>
          <c:showVal val="0"/>
          <c:showCatName val="0"/>
          <c:showSerName val="0"/>
          <c:showPercent val="0"/>
          <c:showBubbleSize val="0"/>
        </c:dLbls>
        <c:gapWidth val="219"/>
        <c:overlap val="-27"/>
        <c:axId val="988176287"/>
        <c:axId val="988174623"/>
        <c:extLst>
          <c:ext xmlns:c15="http://schemas.microsoft.com/office/drawing/2012/chart" uri="{02D57815-91ED-43cb-92C2-25804820EDAC}">
            <c15:filteredBarSeries>
              <c15:ser>
                <c:idx val="0"/>
                <c:order val="0"/>
                <c:tx>
                  <c:strRef>
                    <c:extLst>
                      <c:ext uri="{02D57815-91ED-43cb-92C2-25804820EDAC}">
                        <c15:formulaRef>
                          <c15:sqref>'rel. Wichtigkeit HFB'!$B$4</c15:sqref>
                        </c15:formulaRef>
                      </c:ext>
                    </c:extLst>
                    <c:strCache>
                      <c:ptCount val="1"/>
                      <c:pt idx="0">
                        <c:v>Ostdeutsche, Altersgruppe 45-49</c:v>
                      </c:pt>
                    </c:strCache>
                  </c:strRef>
                </c:tx>
                <c:spPr>
                  <a:solidFill>
                    <a:schemeClr val="accent1"/>
                  </a:solidFill>
                  <a:ln>
                    <a:noFill/>
                  </a:ln>
                  <a:effectLst/>
                </c:spPr>
                <c:invertIfNegative val="0"/>
                <c:cat>
                  <c:strRef>
                    <c:extLst>
                      <c:ext uri="{02D57815-91ED-43cb-92C2-25804820EDAC}">
                        <c15:formulaRef>
                          <c15:sqref>'rel. Wichtigkeit HFB'!$A$5:$A$7</c15:sqref>
                        </c15:formulaRef>
                      </c:ext>
                    </c:extLst>
                    <c:strCache>
                      <c:ptCount val="3"/>
                      <c:pt idx="0">
                        <c:v>Gesamt</c:v>
                      </c:pt>
                      <c:pt idx="1">
                        <c:v>Männer</c:v>
                      </c:pt>
                      <c:pt idx="2">
                        <c:v>Frauen</c:v>
                      </c:pt>
                    </c:strCache>
                  </c:strRef>
                </c:cat>
                <c:val>
                  <c:numRef>
                    <c:extLst>
                      <c:ext uri="{02D57815-91ED-43cb-92C2-25804820EDAC}">
                        <c15:formulaRef>
                          <c15:sqref>'rel. Wichtigkeit HFB'!$B$5:$B$7</c15:sqref>
                        </c15:formulaRef>
                      </c:ext>
                    </c:extLst>
                    <c:numCache>
                      <c:formatCode>0.00</c:formatCode>
                      <c:ptCount val="3"/>
                      <c:pt idx="0">
                        <c:v>0.71673857984833589</c:v>
                      </c:pt>
                      <c:pt idx="1">
                        <c:v>0.71004694458084283</c:v>
                      </c:pt>
                      <c:pt idx="2">
                        <c:v>0.72290743111055611</c:v>
                      </c:pt>
                    </c:numCache>
                  </c:numRef>
                </c:val>
                <c:extLst>
                  <c:ext xmlns:c16="http://schemas.microsoft.com/office/drawing/2014/chart" uri="{C3380CC4-5D6E-409C-BE32-E72D297353CC}">
                    <c16:uniqueId val="{00000002-4E4A-46BF-B463-132E00D88B41}"/>
                  </c:ext>
                </c:extLst>
              </c15:ser>
            </c15:filteredBarSeries>
          </c:ext>
        </c:extLst>
      </c:barChart>
      <c:catAx>
        <c:axId val="988176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88174623"/>
        <c:crosses val="autoZero"/>
        <c:auto val="1"/>
        <c:lblAlgn val="ctr"/>
        <c:lblOffset val="100"/>
        <c:noMultiLvlLbl val="0"/>
      </c:catAx>
      <c:valAx>
        <c:axId val="98817462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88176287"/>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b="1" dirty="0"/>
              <a:t>Anteil Personen mit Kindern im Freundes- und Bekanntenkreis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1"/>
          <c:tx>
            <c:strRef>
              <c:f>'Ant. Pers. m. Kind. im Fr.'!$C$4</c:f>
              <c:strCache>
                <c:ptCount val="1"/>
                <c:pt idx="0">
                  <c:v>Kinderlose Ostdeutsche</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'Ant. Pers. m. Kind. im Fr.'!$A$5:$A$7</c:f>
              <c:strCache>
                <c:ptCount val="3"/>
                <c:pt idx="0">
                  <c:v>Gesamt</c:v>
                </c:pt>
                <c:pt idx="1">
                  <c:v>Männer</c:v>
                </c:pt>
                <c:pt idx="2">
                  <c:v>Frauen</c:v>
                </c:pt>
              </c:strCache>
            </c:strRef>
          </c:cat>
          <c:val>
            <c:numRef>
              <c:f>'Ant. Pers. m. Kind. im Fr.'!$C$5:$C$7</c:f>
              <c:numCache>
                <c:formatCode>0.00</c:formatCode>
                <c:ptCount val="3"/>
                <c:pt idx="0">
                  <c:v>1.219178082191781</c:v>
                </c:pt>
                <c:pt idx="1">
                  <c:v>1.0487804878048781</c:v>
                </c:pt>
                <c:pt idx="2">
                  <c:v>1.4375</c:v>
                </c:pt>
              </c:numCache>
            </c:numRef>
          </c:val>
          <c:extLst>
            <c:ext xmlns:c16="http://schemas.microsoft.com/office/drawing/2014/chart" uri="{C3380CC4-5D6E-409C-BE32-E72D297353CC}">
              <c16:uniqueId val="{00000000-EDE2-4DAA-A2CF-AC5094587A0C}"/>
            </c:ext>
          </c:extLst>
        </c:ser>
        <c:ser>
          <c:idx val="2"/>
          <c:order val="2"/>
          <c:tx>
            <c:strRef>
              <c:f>'Ant. Pers. m. Kind. im Fr.'!$D$4</c:f>
              <c:strCache>
                <c:ptCount val="1"/>
                <c:pt idx="0">
                  <c:v> Ostdeutsche mit Kindern</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'Ant. Pers. m. Kind. im Fr.'!$A$5:$A$7</c:f>
              <c:strCache>
                <c:ptCount val="3"/>
                <c:pt idx="0">
                  <c:v>Gesamt</c:v>
                </c:pt>
                <c:pt idx="1">
                  <c:v>Männer</c:v>
                </c:pt>
                <c:pt idx="2">
                  <c:v>Frauen</c:v>
                </c:pt>
              </c:strCache>
            </c:strRef>
          </c:cat>
          <c:val>
            <c:numRef>
              <c:f>'Ant. Pers. m. Kind. im Fr.'!$D$5:$D$7</c:f>
              <c:numCache>
                <c:formatCode>0.00</c:formatCode>
                <c:ptCount val="3"/>
                <c:pt idx="0">
                  <c:v>1.6937799043062201</c:v>
                </c:pt>
                <c:pt idx="1">
                  <c:v>1.695876288659794</c:v>
                </c:pt>
                <c:pt idx="2">
                  <c:v>1.691964285714286</c:v>
                </c:pt>
              </c:numCache>
            </c:numRef>
          </c:val>
          <c:extLst>
            <c:ext xmlns:c16="http://schemas.microsoft.com/office/drawing/2014/chart" uri="{C3380CC4-5D6E-409C-BE32-E72D297353CC}">
              <c16:uniqueId val="{00000001-EDE2-4DAA-A2CF-AC5094587A0C}"/>
            </c:ext>
          </c:extLst>
        </c:ser>
        <c:dLbls>
          <c:showLegendKey val="0"/>
          <c:showVal val="0"/>
          <c:showCatName val="0"/>
          <c:showSerName val="0"/>
          <c:showPercent val="0"/>
          <c:showBubbleSize val="0"/>
        </c:dLbls>
        <c:gapWidth val="219"/>
        <c:overlap val="-27"/>
        <c:axId val="941789535"/>
        <c:axId val="941770815"/>
        <c:extLst>
          <c:ext xmlns:c15="http://schemas.microsoft.com/office/drawing/2012/chart" uri="{02D57815-91ED-43cb-92C2-25804820EDAC}">
            <c15:filteredBarSeries>
              <c15:ser>
                <c:idx val="0"/>
                <c:order val="0"/>
                <c:tx>
                  <c:strRef>
                    <c:extLst>
                      <c:ext uri="{02D57815-91ED-43cb-92C2-25804820EDAC}">
                        <c15:formulaRef>
                          <c15:sqref>'Ant. Pers. m. Kind. im Fr.'!$B$4</c15:sqref>
                        </c15:formulaRef>
                      </c:ext>
                    </c:extLst>
                    <c:strCache>
                      <c:ptCount val="1"/>
                      <c:pt idx="0">
                        <c:v>Ostdeutsche, Altersgruppe 45-49</c:v>
                      </c:pt>
                    </c:strCache>
                  </c:strRef>
                </c:tx>
                <c:spPr>
                  <a:solidFill>
                    <a:schemeClr val="accent1"/>
                  </a:solidFill>
                  <a:ln>
                    <a:noFill/>
                  </a:ln>
                  <a:effectLst/>
                </c:spPr>
                <c:invertIfNegative val="0"/>
                <c:cat>
                  <c:strRef>
                    <c:extLst>
                      <c:ext uri="{02D57815-91ED-43cb-92C2-25804820EDAC}">
                        <c15:formulaRef>
                          <c15:sqref>'Ant. Pers. m. Kind. im Fr.'!$A$5:$A$7</c15:sqref>
                        </c15:formulaRef>
                      </c:ext>
                    </c:extLst>
                    <c:strCache>
                      <c:ptCount val="3"/>
                      <c:pt idx="0">
                        <c:v>Gesamt</c:v>
                      </c:pt>
                      <c:pt idx="1">
                        <c:v>Männer</c:v>
                      </c:pt>
                      <c:pt idx="2">
                        <c:v>Frauen</c:v>
                      </c:pt>
                    </c:strCache>
                  </c:strRef>
                </c:cat>
                <c:val>
                  <c:numRef>
                    <c:extLst>
                      <c:ext uri="{02D57815-91ED-43cb-92C2-25804820EDAC}">
                        <c15:formulaRef>
                          <c15:sqref>'Ant. Pers. m. Kind. im Fr.'!$B$5:$B$7</c15:sqref>
                        </c15:formulaRef>
                      </c:ext>
                    </c:extLst>
                    <c:numCache>
                      <c:formatCode>0.00</c:formatCode>
                      <c:ptCount val="3"/>
                      <c:pt idx="0">
                        <c:v>1.623217922606925</c:v>
                      </c:pt>
                      <c:pt idx="1">
                        <c:v>1.5829787234042549</c:v>
                      </c:pt>
                      <c:pt idx="2">
                        <c:v>1.66015625</c:v>
                      </c:pt>
                    </c:numCache>
                  </c:numRef>
                </c:val>
                <c:extLst>
                  <c:ext xmlns:c16="http://schemas.microsoft.com/office/drawing/2014/chart" uri="{C3380CC4-5D6E-409C-BE32-E72D297353CC}">
                    <c16:uniqueId val="{00000002-EDE2-4DAA-A2CF-AC5094587A0C}"/>
                  </c:ext>
                </c:extLst>
              </c15:ser>
            </c15:filteredBarSeries>
          </c:ext>
        </c:extLst>
      </c:barChart>
      <c:catAx>
        <c:axId val="941789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770815"/>
        <c:crosses val="autoZero"/>
        <c:auto val="1"/>
        <c:lblAlgn val="ctr"/>
        <c:lblOffset val="100"/>
        <c:noMultiLvlLbl val="0"/>
      </c:catAx>
      <c:valAx>
        <c:axId val="941770815"/>
        <c:scaling>
          <c:orientation val="minMax"/>
          <c:max val="2"/>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1789535"/>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b="1" dirty="0"/>
              <a:t>Ideale</a:t>
            </a:r>
            <a:r>
              <a:rPr lang="de-DE" b="1" baseline="0" dirty="0"/>
              <a:t> Kinderanzahl</a:t>
            </a:r>
            <a:endParaRPr lang="de-DE"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1"/>
          <c:tx>
            <c:strRef>
              <c:f>'Ideale Kinderzahl'!$C$4</c:f>
              <c:strCache>
                <c:ptCount val="1"/>
                <c:pt idx="0">
                  <c:v>Kinderlose Ostdeutsche</c:v>
                </c:pt>
              </c:strCache>
            </c:strRef>
          </c:tx>
          <c:spPr>
            <a:solidFill>
              <a:srgbClr val="005F30"/>
            </a:solidFill>
            <a:ln>
              <a:solidFill>
                <a:srgbClr val="005F3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'Ideale Kinderzahl'!$A$5:$A$7</c:f>
              <c:strCache>
                <c:ptCount val="3"/>
                <c:pt idx="0">
                  <c:v>Gesamt</c:v>
                </c:pt>
                <c:pt idx="1">
                  <c:v>Männer</c:v>
                </c:pt>
                <c:pt idx="2">
                  <c:v>Frauen</c:v>
                </c:pt>
              </c:strCache>
            </c:strRef>
          </c:cat>
          <c:val>
            <c:numRef>
              <c:f>'Ideale Kinderzahl'!$C$5:$C$7</c:f>
              <c:numCache>
                <c:formatCode>0.0</c:formatCode>
                <c:ptCount val="3"/>
                <c:pt idx="0">
                  <c:v>1</c:v>
                </c:pt>
                <c:pt idx="1">
                  <c:v>1.088235294117647</c:v>
                </c:pt>
                <c:pt idx="2">
                  <c:v>0.90322580645161288</c:v>
                </c:pt>
              </c:numCache>
            </c:numRef>
          </c:val>
          <c:extLst>
            <c:ext xmlns:c16="http://schemas.microsoft.com/office/drawing/2014/chart" uri="{C3380CC4-5D6E-409C-BE32-E72D297353CC}">
              <c16:uniqueId val="{00000000-C1BE-43CC-950F-5A6AF9946E1C}"/>
            </c:ext>
          </c:extLst>
        </c:ser>
        <c:ser>
          <c:idx val="2"/>
          <c:order val="2"/>
          <c:tx>
            <c:strRef>
              <c:f>'Ideale Kinderzahl'!$D$4</c:f>
              <c:strCache>
                <c:ptCount val="1"/>
                <c:pt idx="0">
                  <c:v> Ostdeutsche mit Kindern</c:v>
                </c:pt>
              </c:strCache>
            </c:strRef>
          </c:tx>
          <c:spPr>
            <a:solidFill>
              <a:srgbClr val="8DB7A3"/>
            </a:solidFill>
            <a:ln>
              <a:solidFill>
                <a:srgbClr val="8DB7A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'Ideale Kinderzahl'!$A$5:$A$7</c:f>
              <c:strCache>
                <c:ptCount val="3"/>
                <c:pt idx="0">
                  <c:v>Gesamt</c:v>
                </c:pt>
                <c:pt idx="1">
                  <c:v>Männer</c:v>
                </c:pt>
                <c:pt idx="2">
                  <c:v>Frauen</c:v>
                </c:pt>
              </c:strCache>
            </c:strRef>
          </c:cat>
          <c:val>
            <c:numRef>
              <c:f>'Ideale Kinderzahl'!$D$5:$D$7</c:f>
              <c:numCache>
                <c:formatCode>0.0</c:formatCode>
                <c:ptCount val="3"/>
                <c:pt idx="0">
                  <c:v>2.3253012048192772</c:v>
                </c:pt>
                <c:pt idx="1">
                  <c:v>2.2820512820512819</c:v>
                </c:pt>
                <c:pt idx="2">
                  <c:v>2.3636363636363642</c:v>
                </c:pt>
              </c:numCache>
            </c:numRef>
          </c:val>
          <c:extLst>
            <c:ext xmlns:c16="http://schemas.microsoft.com/office/drawing/2014/chart" uri="{C3380CC4-5D6E-409C-BE32-E72D297353CC}">
              <c16:uniqueId val="{00000001-C1BE-43CC-950F-5A6AF9946E1C}"/>
            </c:ext>
          </c:extLst>
        </c:ser>
        <c:dLbls>
          <c:showLegendKey val="0"/>
          <c:showVal val="0"/>
          <c:showCatName val="0"/>
          <c:showSerName val="0"/>
          <c:showPercent val="0"/>
          <c:showBubbleSize val="0"/>
        </c:dLbls>
        <c:gapWidth val="219"/>
        <c:overlap val="-27"/>
        <c:axId val="947041807"/>
        <c:axId val="947042223"/>
        <c:extLst>
          <c:ext xmlns:c15="http://schemas.microsoft.com/office/drawing/2012/chart" uri="{02D57815-91ED-43cb-92C2-25804820EDAC}">
            <c15:filteredBarSeries>
              <c15:ser>
                <c:idx val="0"/>
                <c:order val="0"/>
                <c:tx>
                  <c:strRef>
                    <c:extLst>
                      <c:ext uri="{02D57815-91ED-43cb-92C2-25804820EDAC}">
                        <c15:formulaRef>
                          <c15:sqref>'Ideale Kinderzahl'!$B$4</c15:sqref>
                        </c15:formulaRef>
                      </c:ext>
                    </c:extLst>
                    <c:strCache>
                      <c:ptCount val="1"/>
                      <c:pt idx="0">
                        <c:v>Ostdeutsche, Altersgruppe 45-49</c:v>
                      </c:pt>
                    </c:strCache>
                  </c:strRef>
                </c:tx>
                <c:spPr>
                  <a:solidFill>
                    <a:srgbClr val="005F30"/>
                  </a:solidFill>
                  <a:ln>
                    <a:solidFill>
                      <a:srgbClr val="005F30"/>
                    </a:solidFill>
                  </a:ln>
                  <a:effectLst/>
                </c:spPr>
                <c:invertIfNegative val="0"/>
                <c:cat>
                  <c:strRef>
                    <c:extLst>
                      <c:ext uri="{02D57815-91ED-43cb-92C2-25804820EDAC}">
                        <c15:formulaRef>
                          <c15:sqref>'Ideale Kinderzahl'!$A$5:$A$7</c15:sqref>
                        </c15:formulaRef>
                      </c:ext>
                    </c:extLst>
                    <c:strCache>
                      <c:ptCount val="3"/>
                      <c:pt idx="0">
                        <c:v>Gesamt</c:v>
                      </c:pt>
                      <c:pt idx="1">
                        <c:v>Männer</c:v>
                      </c:pt>
                      <c:pt idx="2">
                        <c:v>Frauen</c:v>
                      </c:pt>
                    </c:strCache>
                  </c:strRef>
                </c:cat>
                <c:val>
                  <c:numRef>
                    <c:extLst>
                      <c:ext uri="{02D57815-91ED-43cb-92C2-25804820EDAC}">
                        <c15:formulaRef>
                          <c15:sqref>'Ideale Kinderzahl'!$B$5:$B$7</c15:sqref>
                        </c15:formulaRef>
                      </c:ext>
                    </c:extLst>
                    <c:numCache>
                      <c:formatCode>0.0</c:formatCode>
                      <c:ptCount val="3"/>
                      <c:pt idx="0">
                        <c:v>2.1458333333333339</c:v>
                      </c:pt>
                      <c:pt idx="1">
                        <c:v>2.1048034934497819</c:v>
                      </c:pt>
                      <c:pt idx="2">
                        <c:v>2.1832669322709162</c:v>
                      </c:pt>
                    </c:numCache>
                  </c:numRef>
                </c:val>
                <c:extLst>
                  <c:ext xmlns:c16="http://schemas.microsoft.com/office/drawing/2014/chart" uri="{C3380CC4-5D6E-409C-BE32-E72D297353CC}">
                    <c16:uniqueId val="{00000002-C1BE-43CC-950F-5A6AF9946E1C}"/>
                  </c:ext>
                </c:extLst>
              </c15:ser>
            </c15:filteredBarSeries>
          </c:ext>
        </c:extLst>
      </c:barChart>
      <c:catAx>
        <c:axId val="947041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7042223"/>
        <c:crosses val="autoZero"/>
        <c:auto val="1"/>
        <c:lblAlgn val="ctr"/>
        <c:lblOffset val="100"/>
        <c:noMultiLvlLbl val="0"/>
      </c:catAx>
      <c:valAx>
        <c:axId val="947042223"/>
        <c:scaling>
          <c:orientation val="minMax"/>
          <c:max val="3"/>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947041807"/>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DFAF1-C759-4F9B-82B7-0070B0D60E8E}" type="doc">
      <dgm:prSet loTypeId="urn:microsoft.com/office/officeart/2005/8/layout/hList7" loCatId="list" qsTypeId="urn:microsoft.com/office/officeart/2005/8/quickstyle/simple1" qsCatId="simple" csTypeId="urn:microsoft.com/office/officeart/2005/8/colors/accent0_1" csCatId="mainScheme" phldr="1"/>
      <dgm:spPr/>
    </dgm:pt>
    <dgm:pt modelId="{251D5DE3-D8CC-4606-9B81-CB58E8421D63}">
      <dgm:prSet phldrT="[Text]" custT="1"/>
      <dgm:spPr/>
      <dgm:t>
        <a:bodyPr/>
        <a:lstStyle/>
        <a:p>
          <a:r>
            <a:rPr lang="de-DE" sz="1800" dirty="0"/>
            <a:t>Weniger Familien-gründungen bzw. Erstgeburten</a:t>
          </a:r>
        </a:p>
      </dgm:t>
    </dgm:pt>
    <dgm:pt modelId="{8DCF42C8-B3EC-43D6-B298-0761C2214B30}" type="parTrans" cxnId="{635F199A-1997-4F71-B9E7-6786D6BCAA6C}">
      <dgm:prSet/>
      <dgm:spPr/>
      <dgm:t>
        <a:bodyPr/>
        <a:lstStyle/>
        <a:p>
          <a:endParaRPr lang="de-DE"/>
        </a:p>
      </dgm:t>
    </dgm:pt>
    <dgm:pt modelId="{2EAC0045-D95B-4982-89CB-2C942247248C}" type="sibTrans" cxnId="{635F199A-1997-4F71-B9E7-6786D6BCAA6C}">
      <dgm:prSet/>
      <dgm:spPr/>
      <dgm:t>
        <a:bodyPr/>
        <a:lstStyle/>
        <a:p>
          <a:endParaRPr lang="de-DE"/>
        </a:p>
      </dgm:t>
    </dgm:pt>
    <dgm:pt modelId="{DF30F05F-4BF7-494F-97D6-DA872300F9CB}">
      <dgm:prSet phldrT="[Text]"/>
      <dgm:spPr/>
      <dgm:t>
        <a:bodyPr/>
        <a:lstStyle/>
        <a:p>
          <a:r>
            <a:rPr lang="de-DE" dirty="0"/>
            <a:t>Weniger Kinder innerhalb einer Familie</a:t>
          </a:r>
        </a:p>
      </dgm:t>
    </dgm:pt>
    <dgm:pt modelId="{ECBFAB7D-CADC-4280-9C02-DB3AA04C5AD2}" type="parTrans" cxnId="{AB6D54C4-307A-41F2-A3B5-EDE723EE228E}">
      <dgm:prSet/>
      <dgm:spPr/>
      <dgm:t>
        <a:bodyPr/>
        <a:lstStyle/>
        <a:p>
          <a:endParaRPr lang="de-DE"/>
        </a:p>
      </dgm:t>
    </dgm:pt>
    <dgm:pt modelId="{045C0E2F-E899-4081-9447-8CBDD39D06B9}" type="sibTrans" cxnId="{AB6D54C4-307A-41F2-A3B5-EDE723EE228E}">
      <dgm:prSet/>
      <dgm:spPr/>
      <dgm:t>
        <a:bodyPr/>
        <a:lstStyle/>
        <a:p>
          <a:endParaRPr lang="de-DE"/>
        </a:p>
      </dgm:t>
    </dgm:pt>
    <dgm:pt modelId="{21201F19-F85F-4C4D-A756-D18DE1FF42B5}">
      <dgm:prSet phldrT="[Text]"/>
      <dgm:spPr/>
      <dgm:t>
        <a:bodyPr/>
        <a:lstStyle/>
        <a:p>
          <a:r>
            <a:rPr lang="de-DE" dirty="0"/>
            <a:t>Mehr Menschen, die endgültig kinderlos bleiben</a:t>
          </a:r>
        </a:p>
      </dgm:t>
    </dgm:pt>
    <dgm:pt modelId="{0F949C75-D461-4914-9D39-E02A7D8DA7C2}" type="parTrans" cxnId="{9D3D688A-ACC4-4A59-86C7-0CBE9DAFFF42}">
      <dgm:prSet/>
      <dgm:spPr/>
      <dgm:t>
        <a:bodyPr/>
        <a:lstStyle/>
        <a:p>
          <a:endParaRPr lang="de-DE"/>
        </a:p>
      </dgm:t>
    </dgm:pt>
    <dgm:pt modelId="{3BAF517D-494F-4B5C-8EDB-21465F85A293}" type="sibTrans" cxnId="{9D3D688A-ACC4-4A59-86C7-0CBE9DAFFF42}">
      <dgm:prSet/>
      <dgm:spPr/>
      <dgm:t>
        <a:bodyPr/>
        <a:lstStyle/>
        <a:p>
          <a:endParaRPr lang="de-DE"/>
        </a:p>
      </dgm:t>
    </dgm:pt>
    <dgm:pt modelId="{1533706A-777B-4EDE-979E-585D3028F93B}" type="pres">
      <dgm:prSet presAssocID="{891DFAF1-C759-4F9B-82B7-0070B0D60E8E}" presName="Name0" presStyleCnt="0">
        <dgm:presLayoutVars>
          <dgm:dir/>
          <dgm:resizeHandles val="exact"/>
        </dgm:presLayoutVars>
      </dgm:prSet>
      <dgm:spPr/>
    </dgm:pt>
    <dgm:pt modelId="{800EB3CB-00C4-4A32-88BC-5FB252CF06D0}" type="pres">
      <dgm:prSet presAssocID="{891DFAF1-C759-4F9B-82B7-0070B0D60E8E}" presName="fgShape" presStyleLbl="fgShp" presStyleIdx="0" presStyleCnt="1" custScaleY="152823" custLinFactNeighborX="321" custLinFactNeighborY="-20502"/>
      <dgm:spPr/>
    </dgm:pt>
    <dgm:pt modelId="{558BFEFB-5CD9-4FB2-A0CA-9A78FAFC7942}" type="pres">
      <dgm:prSet presAssocID="{891DFAF1-C759-4F9B-82B7-0070B0D60E8E}" presName="linComp" presStyleCnt="0"/>
      <dgm:spPr/>
    </dgm:pt>
    <dgm:pt modelId="{00E9142A-5692-4FC8-B645-9BD23D675DAB}" type="pres">
      <dgm:prSet presAssocID="{251D5DE3-D8CC-4606-9B81-CB58E8421D63}" presName="compNode" presStyleCnt="0"/>
      <dgm:spPr/>
    </dgm:pt>
    <dgm:pt modelId="{1F7899AB-4B43-4737-A0D5-7F2E3473B845}" type="pres">
      <dgm:prSet presAssocID="{251D5DE3-D8CC-4606-9B81-CB58E8421D63}" presName="bkgdShape" presStyleLbl="node1" presStyleIdx="0" presStyleCnt="3"/>
      <dgm:spPr/>
    </dgm:pt>
    <dgm:pt modelId="{D76C2BF5-D411-49C2-B5A5-2B1A7D819C28}" type="pres">
      <dgm:prSet presAssocID="{251D5DE3-D8CC-4606-9B81-CB58E8421D63}" presName="nodeTx" presStyleLbl="node1" presStyleIdx="0" presStyleCnt="3">
        <dgm:presLayoutVars>
          <dgm:bulletEnabled val="1"/>
        </dgm:presLayoutVars>
      </dgm:prSet>
      <dgm:spPr/>
    </dgm:pt>
    <dgm:pt modelId="{382942C7-1C86-4E62-9A72-C313EEF55FC5}" type="pres">
      <dgm:prSet presAssocID="{251D5DE3-D8CC-4606-9B81-CB58E8421D63}" presName="invisiNode" presStyleLbl="node1" presStyleIdx="0" presStyleCnt="3"/>
      <dgm:spPr/>
    </dgm:pt>
    <dgm:pt modelId="{54AA3AD8-A911-4D90-8E82-2B1975268288}" type="pres">
      <dgm:prSet presAssocID="{251D5DE3-D8CC-4606-9B81-CB58E8421D63}"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rgbClr val="005F30"/>
          </a:solidFill>
        </a:ln>
      </dgm:spPr>
      <dgm:extLst>
        <a:ext uri="{E40237B7-FDA0-4F09-8148-C483321AD2D9}">
          <dgm14:cNvPr xmlns:dgm14="http://schemas.microsoft.com/office/drawing/2010/diagram" id="0" name="" descr="Mann mit Baby"/>
        </a:ext>
      </dgm:extLst>
    </dgm:pt>
    <dgm:pt modelId="{EA59CF4F-CE81-48AB-8418-268842A5C6DD}" type="pres">
      <dgm:prSet presAssocID="{2EAC0045-D95B-4982-89CB-2C942247248C}" presName="sibTrans" presStyleLbl="sibTrans2D1" presStyleIdx="0" presStyleCnt="0"/>
      <dgm:spPr/>
    </dgm:pt>
    <dgm:pt modelId="{5D03ECD1-F900-4AB3-9DEB-79EDA728CAEB}" type="pres">
      <dgm:prSet presAssocID="{DF30F05F-4BF7-494F-97D6-DA872300F9CB}" presName="compNode" presStyleCnt="0"/>
      <dgm:spPr/>
    </dgm:pt>
    <dgm:pt modelId="{9E253408-E0A4-4C38-BDCF-9C16C7A68FD9}" type="pres">
      <dgm:prSet presAssocID="{DF30F05F-4BF7-494F-97D6-DA872300F9CB}" presName="bkgdShape" presStyleLbl="node1" presStyleIdx="1" presStyleCnt="3"/>
      <dgm:spPr/>
    </dgm:pt>
    <dgm:pt modelId="{36AC1E37-76D8-4668-B1C4-1AAB7E7DCC79}" type="pres">
      <dgm:prSet presAssocID="{DF30F05F-4BF7-494F-97D6-DA872300F9CB}" presName="nodeTx" presStyleLbl="node1" presStyleIdx="1" presStyleCnt="3">
        <dgm:presLayoutVars>
          <dgm:bulletEnabled val="1"/>
        </dgm:presLayoutVars>
      </dgm:prSet>
      <dgm:spPr/>
    </dgm:pt>
    <dgm:pt modelId="{496C3F93-13A5-410B-ABD5-909F476A2A2B}" type="pres">
      <dgm:prSet presAssocID="{DF30F05F-4BF7-494F-97D6-DA872300F9CB}" presName="invisiNode" presStyleLbl="node1" presStyleIdx="1" presStyleCnt="3"/>
      <dgm:spPr/>
    </dgm:pt>
    <dgm:pt modelId="{C0EB551D-69B5-4350-A4AC-B122D758FCF4}" type="pres">
      <dgm:prSet presAssocID="{DF30F05F-4BF7-494F-97D6-DA872300F9CB}"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solidFill>
            <a:srgbClr val="005F30"/>
          </a:solidFill>
        </a:ln>
      </dgm:spPr>
      <dgm:extLst>
        <a:ext uri="{E40237B7-FDA0-4F09-8148-C483321AD2D9}">
          <dgm14:cNvPr xmlns:dgm14="http://schemas.microsoft.com/office/drawing/2010/diagram" id="0" name="" descr="Familie mit zwei Kindern"/>
        </a:ext>
      </dgm:extLst>
    </dgm:pt>
    <dgm:pt modelId="{0387E642-252A-42F5-9976-334CE6EDB31D}" type="pres">
      <dgm:prSet presAssocID="{045C0E2F-E899-4081-9447-8CBDD39D06B9}" presName="sibTrans" presStyleLbl="sibTrans2D1" presStyleIdx="0" presStyleCnt="0"/>
      <dgm:spPr/>
    </dgm:pt>
    <dgm:pt modelId="{52515DD6-A82A-4F6A-8005-B6BAFDAEC109}" type="pres">
      <dgm:prSet presAssocID="{21201F19-F85F-4C4D-A756-D18DE1FF42B5}" presName="compNode" presStyleCnt="0"/>
      <dgm:spPr/>
    </dgm:pt>
    <dgm:pt modelId="{0823A510-EDD9-4155-A861-F16C0C4F6DA1}" type="pres">
      <dgm:prSet presAssocID="{21201F19-F85F-4C4D-A756-D18DE1FF42B5}" presName="bkgdShape" presStyleLbl="node1" presStyleIdx="2" presStyleCnt="3"/>
      <dgm:spPr/>
    </dgm:pt>
    <dgm:pt modelId="{233C3AEA-E47D-4B94-B85F-B51DDF71380F}" type="pres">
      <dgm:prSet presAssocID="{21201F19-F85F-4C4D-A756-D18DE1FF42B5}" presName="nodeTx" presStyleLbl="node1" presStyleIdx="2" presStyleCnt="3">
        <dgm:presLayoutVars>
          <dgm:bulletEnabled val="1"/>
        </dgm:presLayoutVars>
      </dgm:prSet>
      <dgm:spPr/>
    </dgm:pt>
    <dgm:pt modelId="{DA2356D9-DEE8-4AE9-A423-9FD328AF122C}" type="pres">
      <dgm:prSet presAssocID="{21201F19-F85F-4C4D-A756-D18DE1FF42B5}" presName="invisiNode" presStyleLbl="node1" presStyleIdx="2" presStyleCnt="3"/>
      <dgm:spPr/>
    </dgm:pt>
    <dgm:pt modelId="{79147487-E855-47B4-9BDA-054BB5D68402}" type="pres">
      <dgm:prSet presAssocID="{21201F19-F85F-4C4D-A756-D18DE1FF42B5}" presName="imagNode"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solidFill>
            <a:srgbClr val="005F30"/>
          </a:solidFill>
        </a:ln>
      </dgm:spPr>
      <dgm:extLst>
        <a:ext uri="{E40237B7-FDA0-4F09-8148-C483321AD2D9}">
          <dgm14:cNvPr xmlns:dgm14="http://schemas.microsoft.com/office/drawing/2010/diagram" id="0" name="" descr="Mann und Frau"/>
        </a:ext>
      </dgm:extLst>
    </dgm:pt>
  </dgm:ptLst>
  <dgm:cxnLst>
    <dgm:cxn modelId="{2155EC68-89DC-4FEC-A9B8-33EE88C47C00}" type="presOf" srcId="{21201F19-F85F-4C4D-A756-D18DE1FF42B5}" destId="{0823A510-EDD9-4155-A861-F16C0C4F6DA1}" srcOrd="0" destOrd="0" presId="urn:microsoft.com/office/officeart/2005/8/layout/hList7"/>
    <dgm:cxn modelId="{76436149-C05D-44C7-A9F1-4FE32EF3356E}" type="presOf" srcId="{DF30F05F-4BF7-494F-97D6-DA872300F9CB}" destId="{36AC1E37-76D8-4668-B1C4-1AAB7E7DCC79}" srcOrd="1" destOrd="0" presId="urn:microsoft.com/office/officeart/2005/8/layout/hList7"/>
    <dgm:cxn modelId="{E8CA086F-920F-4E53-B98F-66AF1F3C287B}" type="presOf" srcId="{21201F19-F85F-4C4D-A756-D18DE1FF42B5}" destId="{233C3AEA-E47D-4B94-B85F-B51DDF71380F}" srcOrd="1" destOrd="0" presId="urn:microsoft.com/office/officeart/2005/8/layout/hList7"/>
    <dgm:cxn modelId="{2BB7B278-323C-4DDC-965F-199141A5ED29}" type="presOf" srcId="{045C0E2F-E899-4081-9447-8CBDD39D06B9}" destId="{0387E642-252A-42F5-9976-334CE6EDB31D}" srcOrd="0" destOrd="0" presId="urn:microsoft.com/office/officeart/2005/8/layout/hList7"/>
    <dgm:cxn modelId="{07115F84-A9BB-4D45-BB09-C274B7A1AD91}" type="presOf" srcId="{891DFAF1-C759-4F9B-82B7-0070B0D60E8E}" destId="{1533706A-777B-4EDE-979E-585D3028F93B}" srcOrd="0" destOrd="0" presId="urn:microsoft.com/office/officeart/2005/8/layout/hList7"/>
    <dgm:cxn modelId="{9D3D688A-ACC4-4A59-86C7-0CBE9DAFFF42}" srcId="{891DFAF1-C759-4F9B-82B7-0070B0D60E8E}" destId="{21201F19-F85F-4C4D-A756-D18DE1FF42B5}" srcOrd="2" destOrd="0" parTransId="{0F949C75-D461-4914-9D39-E02A7D8DA7C2}" sibTransId="{3BAF517D-494F-4B5C-8EDB-21465F85A293}"/>
    <dgm:cxn modelId="{DF10EB90-0B4D-4DF5-89C2-F872CD5A9DE0}" type="presOf" srcId="{251D5DE3-D8CC-4606-9B81-CB58E8421D63}" destId="{1F7899AB-4B43-4737-A0D5-7F2E3473B845}" srcOrd="0" destOrd="0" presId="urn:microsoft.com/office/officeart/2005/8/layout/hList7"/>
    <dgm:cxn modelId="{7B35AD94-FA2B-4162-A836-3D0296938BA3}" type="presOf" srcId="{DF30F05F-4BF7-494F-97D6-DA872300F9CB}" destId="{9E253408-E0A4-4C38-BDCF-9C16C7A68FD9}" srcOrd="0" destOrd="0" presId="urn:microsoft.com/office/officeart/2005/8/layout/hList7"/>
    <dgm:cxn modelId="{635F199A-1997-4F71-B9E7-6786D6BCAA6C}" srcId="{891DFAF1-C759-4F9B-82B7-0070B0D60E8E}" destId="{251D5DE3-D8CC-4606-9B81-CB58E8421D63}" srcOrd="0" destOrd="0" parTransId="{8DCF42C8-B3EC-43D6-B298-0761C2214B30}" sibTransId="{2EAC0045-D95B-4982-89CB-2C942247248C}"/>
    <dgm:cxn modelId="{2A58D4BB-6BDD-47BE-A8A8-234E5F3ECE83}" type="presOf" srcId="{2EAC0045-D95B-4982-89CB-2C942247248C}" destId="{EA59CF4F-CE81-48AB-8418-268842A5C6DD}" srcOrd="0" destOrd="0" presId="urn:microsoft.com/office/officeart/2005/8/layout/hList7"/>
    <dgm:cxn modelId="{AB6D54C4-307A-41F2-A3B5-EDE723EE228E}" srcId="{891DFAF1-C759-4F9B-82B7-0070B0D60E8E}" destId="{DF30F05F-4BF7-494F-97D6-DA872300F9CB}" srcOrd="1" destOrd="0" parTransId="{ECBFAB7D-CADC-4280-9C02-DB3AA04C5AD2}" sibTransId="{045C0E2F-E899-4081-9447-8CBDD39D06B9}"/>
    <dgm:cxn modelId="{4D487DC4-CA53-46B2-8547-75242DD79A1C}" type="presOf" srcId="{251D5DE3-D8CC-4606-9B81-CB58E8421D63}" destId="{D76C2BF5-D411-49C2-B5A5-2B1A7D819C28}" srcOrd="1" destOrd="0" presId="urn:microsoft.com/office/officeart/2005/8/layout/hList7"/>
    <dgm:cxn modelId="{C24A3930-F77B-4C65-8F0E-33531F27FC3A}" type="presParOf" srcId="{1533706A-777B-4EDE-979E-585D3028F93B}" destId="{800EB3CB-00C4-4A32-88BC-5FB252CF06D0}" srcOrd="0" destOrd="0" presId="urn:microsoft.com/office/officeart/2005/8/layout/hList7"/>
    <dgm:cxn modelId="{5DB4E147-A0B0-4260-AA73-CBB11AB283E3}" type="presParOf" srcId="{1533706A-777B-4EDE-979E-585D3028F93B}" destId="{558BFEFB-5CD9-4FB2-A0CA-9A78FAFC7942}" srcOrd="1" destOrd="0" presId="urn:microsoft.com/office/officeart/2005/8/layout/hList7"/>
    <dgm:cxn modelId="{B734A75A-19C2-4C09-9E91-52B07AACFA52}" type="presParOf" srcId="{558BFEFB-5CD9-4FB2-A0CA-9A78FAFC7942}" destId="{00E9142A-5692-4FC8-B645-9BD23D675DAB}" srcOrd="0" destOrd="0" presId="urn:microsoft.com/office/officeart/2005/8/layout/hList7"/>
    <dgm:cxn modelId="{98A9B445-1F70-4376-9CA8-B76EAEA1DD7E}" type="presParOf" srcId="{00E9142A-5692-4FC8-B645-9BD23D675DAB}" destId="{1F7899AB-4B43-4737-A0D5-7F2E3473B845}" srcOrd="0" destOrd="0" presId="urn:microsoft.com/office/officeart/2005/8/layout/hList7"/>
    <dgm:cxn modelId="{B63C06CE-1E9A-4568-B8FB-6831361DF77C}" type="presParOf" srcId="{00E9142A-5692-4FC8-B645-9BD23D675DAB}" destId="{D76C2BF5-D411-49C2-B5A5-2B1A7D819C28}" srcOrd="1" destOrd="0" presId="urn:microsoft.com/office/officeart/2005/8/layout/hList7"/>
    <dgm:cxn modelId="{F7A9792E-1186-4E4A-BC48-70EA7E5B56D8}" type="presParOf" srcId="{00E9142A-5692-4FC8-B645-9BD23D675DAB}" destId="{382942C7-1C86-4E62-9A72-C313EEF55FC5}" srcOrd="2" destOrd="0" presId="urn:microsoft.com/office/officeart/2005/8/layout/hList7"/>
    <dgm:cxn modelId="{D31FC053-EB62-4909-B6C5-A6D3761AAE15}" type="presParOf" srcId="{00E9142A-5692-4FC8-B645-9BD23D675DAB}" destId="{54AA3AD8-A911-4D90-8E82-2B1975268288}" srcOrd="3" destOrd="0" presId="urn:microsoft.com/office/officeart/2005/8/layout/hList7"/>
    <dgm:cxn modelId="{5EC4D711-3A61-46F4-9325-B3FBC2F7A2E9}" type="presParOf" srcId="{558BFEFB-5CD9-4FB2-A0CA-9A78FAFC7942}" destId="{EA59CF4F-CE81-48AB-8418-268842A5C6DD}" srcOrd="1" destOrd="0" presId="urn:microsoft.com/office/officeart/2005/8/layout/hList7"/>
    <dgm:cxn modelId="{C1B0753B-3FB9-4A06-BA2B-1A475FE612EF}" type="presParOf" srcId="{558BFEFB-5CD9-4FB2-A0CA-9A78FAFC7942}" destId="{5D03ECD1-F900-4AB3-9DEB-79EDA728CAEB}" srcOrd="2" destOrd="0" presId="urn:microsoft.com/office/officeart/2005/8/layout/hList7"/>
    <dgm:cxn modelId="{3E23EAD2-A13D-4E83-BA97-3B0A2A3C2944}" type="presParOf" srcId="{5D03ECD1-F900-4AB3-9DEB-79EDA728CAEB}" destId="{9E253408-E0A4-4C38-BDCF-9C16C7A68FD9}" srcOrd="0" destOrd="0" presId="urn:microsoft.com/office/officeart/2005/8/layout/hList7"/>
    <dgm:cxn modelId="{2F7E67B6-891F-444B-ADBD-6735A5606077}" type="presParOf" srcId="{5D03ECD1-F900-4AB3-9DEB-79EDA728CAEB}" destId="{36AC1E37-76D8-4668-B1C4-1AAB7E7DCC79}" srcOrd="1" destOrd="0" presId="urn:microsoft.com/office/officeart/2005/8/layout/hList7"/>
    <dgm:cxn modelId="{8FB2BE63-7255-40AD-821D-BAE59D034D83}" type="presParOf" srcId="{5D03ECD1-F900-4AB3-9DEB-79EDA728CAEB}" destId="{496C3F93-13A5-410B-ABD5-909F476A2A2B}" srcOrd="2" destOrd="0" presId="urn:microsoft.com/office/officeart/2005/8/layout/hList7"/>
    <dgm:cxn modelId="{F3D709E9-E7F0-4490-A63E-4BB694421D3E}" type="presParOf" srcId="{5D03ECD1-F900-4AB3-9DEB-79EDA728CAEB}" destId="{C0EB551D-69B5-4350-A4AC-B122D758FCF4}" srcOrd="3" destOrd="0" presId="urn:microsoft.com/office/officeart/2005/8/layout/hList7"/>
    <dgm:cxn modelId="{1A02225F-4C6A-49BE-A72F-1AE31B8768D5}" type="presParOf" srcId="{558BFEFB-5CD9-4FB2-A0CA-9A78FAFC7942}" destId="{0387E642-252A-42F5-9976-334CE6EDB31D}" srcOrd="3" destOrd="0" presId="urn:microsoft.com/office/officeart/2005/8/layout/hList7"/>
    <dgm:cxn modelId="{56074720-74D1-4E82-94B1-94C842D052EB}" type="presParOf" srcId="{558BFEFB-5CD9-4FB2-A0CA-9A78FAFC7942}" destId="{52515DD6-A82A-4F6A-8005-B6BAFDAEC109}" srcOrd="4" destOrd="0" presId="urn:microsoft.com/office/officeart/2005/8/layout/hList7"/>
    <dgm:cxn modelId="{4C33341E-05ED-43EC-9E56-2B157640DA0C}" type="presParOf" srcId="{52515DD6-A82A-4F6A-8005-B6BAFDAEC109}" destId="{0823A510-EDD9-4155-A861-F16C0C4F6DA1}" srcOrd="0" destOrd="0" presId="urn:microsoft.com/office/officeart/2005/8/layout/hList7"/>
    <dgm:cxn modelId="{0F82D40E-081B-43AB-B432-F85200450A80}" type="presParOf" srcId="{52515DD6-A82A-4F6A-8005-B6BAFDAEC109}" destId="{233C3AEA-E47D-4B94-B85F-B51DDF71380F}" srcOrd="1" destOrd="0" presId="urn:microsoft.com/office/officeart/2005/8/layout/hList7"/>
    <dgm:cxn modelId="{86F21C4E-4CE1-4ACC-876D-E39D36DF5AA9}" type="presParOf" srcId="{52515DD6-A82A-4F6A-8005-B6BAFDAEC109}" destId="{DA2356D9-DEE8-4AE9-A423-9FD328AF122C}" srcOrd="2" destOrd="0" presId="urn:microsoft.com/office/officeart/2005/8/layout/hList7"/>
    <dgm:cxn modelId="{9223EE6A-E339-4674-B80B-075DBD04C89C}" type="presParOf" srcId="{52515DD6-A82A-4F6A-8005-B6BAFDAEC109}" destId="{79147487-E855-47B4-9BDA-054BB5D68402}"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297E5D-B4F0-48C3-8E43-A1AEE67D50C9}"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de-DE"/>
        </a:p>
      </dgm:t>
    </dgm:pt>
    <dgm:pt modelId="{9D9066B3-9F76-4358-BB71-22040C120BFC}">
      <dgm:prSet phldrT="[Text]" custT="1"/>
      <dgm:spPr>
        <a:solidFill>
          <a:srgbClr val="005F30"/>
        </a:solidFill>
      </dgm:spPr>
      <dgm:t>
        <a:bodyPr/>
        <a:lstStyle/>
        <a:p>
          <a:r>
            <a:rPr lang="de-DE" sz="3600" dirty="0"/>
            <a:t>Weich</a:t>
          </a:r>
        </a:p>
      </dgm:t>
    </dgm:pt>
    <dgm:pt modelId="{1E3F316E-68F9-4D80-9912-411DB2B75F9B}" type="parTrans" cxnId="{EDF19E9C-0340-400C-BB61-9F7F3971B193}">
      <dgm:prSet/>
      <dgm:spPr/>
      <dgm:t>
        <a:bodyPr/>
        <a:lstStyle/>
        <a:p>
          <a:endParaRPr lang="de-DE"/>
        </a:p>
      </dgm:t>
    </dgm:pt>
    <dgm:pt modelId="{874E6072-841E-4A2E-B7AF-7C87D7C80524}" type="sibTrans" cxnId="{EDF19E9C-0340-400C-BB61-9F7F3971B193}">
      <dgm:prSet/>
      <dgm:spPr/>
      <dgm:t>
        <a:bodyPr/>
        <a:lstStyle/>
        <a:p>
          <a:endParaRPr lang="de-DE"/>
        </a:p>
      </dgm:t>
    </dgm:pt>
    <dgm:pt modelId="{38AE087E-7D16-4BE1-9FF8-D1ADB7BC8919}">
      <dgm:prSet phldrT="[Text]"/>
      <dgm:spPr/>
      <dgm:t>
        <a:bodyPr/>
        <a:lstStyle/>
        <a:p>
          <a:pPr algn="l"/>
          <a:r>
            <a:rPr lang="de-DE" sz="1800" b="1" dirty="0"/>
            <a:t>Wichtigkeit von Hobbies, Freunden und Beruf</a:t>
          </a:r>
        </a:p>
      </dgm:t>
    </dgm:pt>
    <dgm:pt modelId="{604AD6A8-AAC4-4D2C-9574-0168D2CFD62E}" type="parTrans" cxnId="{2E50A453-A12B-4486-BB7A-81D217509863}">
      <dgm:prSet/>
      <dgm:spPr/>
      <dgm:t>
        <a:bodyPr/>
        <a:lstStyle/>
        <a:p>
          <a:endParaRPr lang="de-DE"/>
        </a:p>
      </dgm:t>
    </dgm:pt>
    <dgm:pt modelId="{BF7C2AB5-CE0B-4250-A902-98C5F1BD2CF5}" type="sibTrans" cxnId="{2E50A453-A12B-4486-BB7A-81D217509863}">
      <dgm:prSet/>
      <dgm:spPr/>
      <dgm:t>
        <a:bodyPr/>
        <a:lstStyle/>
        <a:p>
          <a:endParaRPr lang="de-DE"/>
        </a:p>
      </dgm:t>
    </dgm:pt>
    <dgm:pt modelId="{B581BD17-9D0F-4D28-A01A-4B92FB4BFFF7}">
      <dgm:prSet phldrT="[Text]"/>
      <dgm:spPr/>
      <dgm:t>
        <a:bodyPr/>
        <a:lstStyle/>
        <a:p>
          <a:pPr algn="l"/>
          <a:r>
            <a:rPr lang="de-DE" sz="1800" b="1" dirty="0"/>
            <a:t>Anteil Personen mit Kindern im Bekanntenkreis</a:t>
          </a:r>
        </a:p>
      </dgm:t>
    </dgm:pt>
    <dgm:pt modelId="{7FFDA4D8-842E-44CC-BD41-BC6671F704F5}" type="parTrans" cxnId="{623C9C50-F44E-4739-BCA9-8778D0534A71}">
      <dgm:prSet/>
      <dgm:spPr/>
      <dgm:t>
        <a:bodyPr/>
        <a:lstStyle/>
        <a:p>
          <a:endParaRPr lang="de-DE"/>
        </a:p>
      </dgm:t>
    </dgm:pt>
    <dgm:pt modelId="{D0BF49C0-616B-4C4E-B629-4A86A45DBC66}" type="sibTrans" cxnId="{623C9C50-F44E-4739-BCA9-8778D0534A71}">
      <dgm:prSet/>
      <dgm:spPr/>
      <dgm:t>
        <a:bodyPr/>
        <a:lstStyle/>
        <a:p>
          <a:endParaRPr lang="de-DE"/>
        </a:p>
      </dgm:t>
    </dgm:pt>
    <dgm:pt modelId="{6E43E906-3599-4F98-B861-CF82D5F3F215}">
      <dgm:prSet phldrT="[Text]" custT="1"/>
      <dgm:spPr>
        <a:solidFill>
          <a:srgbClr val="005F30"/>
        </a:solidFill>
      </dgm:spPr>
      <dgm:t>
        <a:bodyPr/>
        <a:lstStyle/>
        <a:p>
          <a:r>
            <a:rPr lang="de-DE" sz="3600" dirty="0"/>
            <a:t>Hart</a:t>
          </a:r>
        </a:p>
      </dgm:t>
    </dgm:pt>
    <dgm:pt modelId="{E7C02469-FE9B-4D5F-8186-983A0549846A}" type="parTrans" cxnId="{A2AD62DA-F208-4089-B0E3-CF74E4A82C79}">
      <dgm:prSet/>
      <dgm:spPr/>
      <dgm:t>
        <a:bodyPr/>
        <a:lstStyle/>
        <a:p>
          <a:endParaRPr lang="de-DE"/>
        </a:p>
      </dgm:t>
    </dgm:pt>
    <dgm:pt modelId="{44BC884E-91EA-41F0-AB65-92D8ADD7DA14}" type="sibTrans" cxnId="{A2AD62DA-F208-4089-B0E3-CF74E4A82C79}">
      <dgm:prSet/>
      <dgm:spPr/>
      <dgm:t>
        <a:bodyPr/>
        <a:lstStyle/>
        <a:p>
          <a:endParaRPr lang="de-DE"/>
        </a:p>
      </dgm:t>
    </dgm:pt>
    <dgm:pt modelId="{FC150C8E-17E2-438C-85BA-D6F4C2CB7E1A}">
      <dgm:prSet phldrT="[Text]" custT="1"/>
      <dgm:spPr/>
      <dgm:t>
        <a:bodyPr/>
        <a:lstStyle/>
        <a:p>
          <a:r>
            <a:rPr lang="de-DE" sz="1800" b="1" dirty="0"/>
            <a:t>Geschwisteranzahl</a:t>
          </a:r>
        </a:p>
      </dgm:t>
    </dgm:pt>
    <dgm:pt modelId="{8F2F61BA-2694-484F-BD15-85378429DAE1}" type="parTrans" cxnId="{BA6E7255-D137-4343-BEBB-20A8BF6EAF55}">
      <dgm:prSet/>
      <dgm:spPr/>
      <dgm:t>
        <a:bodyPr/>
        <a:lstStyle/>
        <a:p>
          <a:endParaRPr lang="de-DE"/>
        </a:p>
      </dgm:t>
    </dgm:pt>
    <dgm:pt modelId="{F80864E8-D456-4076-BCE5-6DBDC2E2B393}" type="sibTrans" cxnId="{BA6E7255-D137-4343-BEBB-20A8BF6EAF55}">
      <dgm:prSet/>
      <dgm:spPr/>
      <dgm:t>
        <a:bodyPr/>
        <a:lstStyle/>
        <a:p>
          <a:endParaRPr lang="de-DE"/>
        </a:p>
      </dgm:t>
    </dgm:pt>
    <dgm:pt modelId="{2FA4FA6F-C25F-468C-9E49-9A0989AB64CC}">
      <dgm:prSet phldrT="[Text]" custT="1"/>
      <dgm:spPr/>
      <dgm:t>
        <a:bodyPr/>
        <a:lstStyle/>
        <a:p>
          <a:r>
            <a:rPr lang="de-DE" sz="1800" b="0" i="1" dirty="0"/>
            <a:t>Arbeitsmarktstatus</a:t>
          </a:r>
          <a:endParaRPr lang="de-DE" sz="1800" i="1" dirty="0"/>
        </a:p>
      </dgm:t>
    </dgm:pt>
    <dgm:pt modelId="{D274204D-40A0-45AF-9526-FBE1E3C6EE2C}" type="parTrans" cxnId="{EC79A8FD-729F-4C74-8A46-1690074B9D4B}">
      <dgm:prSet/>
      <dgm:spPr/>
      <dgm:t>
        <a:bodyPr/>
        <a:lstStyle/>
        <a:p>
          <a:endParaRPr lang="de-DE"/>
        </a:p>
      </dgm:t>
    </dgm:pt>
    <dgm:pt modelId="{6FD5468D-7B26-451E-AC4C-41C79A332265}" type="sibTrans" cxnId="{EC79A8FD-729F-4C74-8A46-1690074B9D4B}">
      <dgm:prSet/>
      <dgm:spPr/>
      <dgm:t>
        <a:bodyPr/>
        <a:lstStyle/>
        <a:p>
          <a:endParaRPr lang="de-DE"/>
        </a:p>
      </dgm:t>
    </dgm:pt>
    <dgm:pt modelId="{25DF7566-9947-4952-B195-60362EFE2B24}">
      <dgm:prSet phldrT="[Text]"/>
      <dgm:spPr/>
      <dgm:t>
        <a:bodyPr/>
        <a:lstStyle/>
        <a:p>
          <a:pPr algn="l"/>
          <a:r>
            <a:rPr lang="de-DE" sz="1800" b="1" dirty="0"/>
            <a:t>Ideale Kinderanzahl</a:t>
          </a:r>
        </a:p>
      </dgm:t>
    </dgm:pt>
    <dgm:pt modelId="{FE79F418-42EE-46D1-B4DD-0063F9877D51}" type="parTrans" cxnId="{B744BFC5-BA0C-475C-A128-16CE7FFBB282}">
      <dgm:prSet/>
      <dgm:spPr/>
      <dgm:t>
        <a:bodyPr/>
        <a:lstStyle/>
        <a:p>
          <a:endParaRPr lang="de-DE"/>
        </a:p>
      </dgm:t>
    </dgm:pt>
    <dgm:pt modelId="{C0AB93BB-D22C-4FEE-876C-3CA98AA51797}" type="sibTrans" cxnId="{B744BFC5-BA0C-475C-A128-16CE7FFBB282}">
      <dgm:prSet/>
      <dgm:spPr/>
      <dgm:t>
        <a:bodyPr/>
        <a:lstStyle/>
        <a:p>
          <a:endParaRPr lang="de-DE"/>
        </a:p>
      </dgm:t>
    </dgm:pt>
    <dgm:pt modelId="{2558745E-ED17-414E-AD86-A970BC48C606}">
      <dgm:prSet phldrT="[Text]"/>
      <dgm:spPr/>
      <dgm:t>
        <a:bodyPr/>
        <a:lstStyle/>
        <a:p>
          <a:pPr algn="l"/>
          <a:r>
            <a:rPr lang="de-DE" sz="1800" b="1" dirty="0"/>
            <a:t>Befürchtungen in Hinblick auf Kindern und der Elternschaft</a:t>
          </a:r>
        </a:p>
      </dgm:t>
    </dgm:pt>
    <dgm:pt modelId="{6E6C2E87-5987-4C9D-A9D1-532DDABBCEC8}" type="parTrans" cxnId="{CEC7B470-8485-47B8-BF3F-6E2CDD682AD4}">
      <dgm:prSet/>
      <dgm:spPr/>
      <dgm:t>
        <a:bodyPr/>
        <a:lstStyle/>
        <a:p>
          <a:endParaRPr lang="de-DE"/>
        </a:p>
      </dgm:t>
    </dgm:pt>
    <dgm:pt modelId="{B4CF358F-406F-4927-9F59-C318FD503DD9}" type="sibTrans" cxnId="{CEC7B470-8485-47B8-BF3F-6E2CDD682AD4}">
      <dgm:prSet/>
      <dgm:spPr/>
      <dgm:t>
        <a:bodyPr/>
        <a:lstStyle/>
        <a:p>
          <a:endParaRPr lang="de-DE"/>
        </a:p>
      </dgm:t>
    </dgm:pt>
    <dgm:pt modelId="{D9661783-CA16-4FB6-9FDD-9EC19A03B437}">
      <dgm:prSet phldrT="[Text]"/>
      <dgm:spPr/>
      <dgm:t>
        <a:bodyPr/>
        <a:lstStyle/>
        <a:p>
          <a:pPr algn="l"/>
          <a:r>
            <a:rPr lang="de-DE" sz="1800" i="1" dirty="0"/>
            <a:t>Befürchtungen in Hinblick auf die Partnerschaft</a:t>
          </a:r>
        </a:p>
      </dgm:t>
    </dgm:pt>
    <dgm:pt modelId="{D60C54CC-5915-4718-8192-C75E435BEECE}" type="parTrans" cxnId="{B1A81089-89D2-443B-AD4F-FEFA80B8237B}">
      <dgm:prSet/>
      <dgm:spPr/>
      <dgm:t>
        <a:bodyPr/>
        <a:lstStyle/>
        <a:p>
          <a:endParaRPr lang="de-DE"/>
        </a:p>
      </dgm:t>
    </dgm:pt>
    <dgm:pt modelId="{9272C8EA-E1AB-4848-B169-43A5D1CA9D43}" type="sibTrans" cxnId="{B1A81089-89D2-443B-AD4F-FEFA80B8237B}">
      <dgm:prSet/>
      <dgm:spPr/>
      <dgm:t>
        <a:bodyPr/>
        <a:lstStyle/>
        <a:p>
          <a:endParaRPr lang="de-DE"/>
        </a:p>
      </dgm:t>
    </dgm:pt>
    <dgm:pt modelId="{75E98E37-C899-4488-A022-6011D08BE5EB}">
      <dgm:prSet phldrT="[Text]" custT="1"/>
      <dgm:spPr/>
      <dgm:t>
        <a:bodyPr/>
        <a:lstStyle/>
        <a:p>
          <a:r>
            <a:rPr lang="de-DE" sz="1800" b="0" dirty="0"/>
            <a:t>Alter</a:t>
          </a:r>
        </a:p>
      </dgm:t>
    </dgm:pt>
    <dgm:pt modelId="{C52241FA-8D39-4A46-B0A8-870CCA438E53}" type="parTrans" cxnId="{C8D0A59C-D0A5-4BB9-98A5-7E8E23EA956B}">
      <dgm:prSet/>
      <dgm:spPr/>
      <dgm:t>
        <a:bodyPr/>
        <a:lstStyle/>
        <a:p>
          <a:endParaRPr lang="de-DE"/>
        </a:p>
      </dgm:t>
    </dgm:pt>
    <dgm:pt modelId="{B2BFE090-80C1-41BB-8728-2EE0F359D8DB}" type="sibTrans" cxnId="{C8D0A59C-D0A5-4BB9-98A5-7E8E23EA956B}">
      <dgm:prSet/>
      <dgm:spPr/>
      <dgm:t>
        <a:bodyPr/>
        <a:lstStyle/>
        <a:p>
          <a:endParaRPr lang="de-DE"/>
        </a:p>
      </dgm:t>
    </dgm:pt>
    <dgm:pt modelId="{1ADEDB18-A94E-4B42-B106-80BC8EE65FF5}">
      <dgm:prSet phldrT="[Text]" custT="1"/>
      <dgm:spPr/>
      <dgm:t>
        <a:bodyPr/>
        <a:lstStyle/>
        <a:p>
          <a:r>
            <a:rPr lang="de-DE" sz="1800" b="0" dirty="0"/>
            <a:t>Geschlecht</a:t>
          </a:r>
        </a:p>
      </dgm:t>
    </dgm:pt>
    <dgm:pt modelId="{4109E7BE-E780-4183-815D-AF85C85D5C14}" type="parTrans" cxnId="{E4B489EE-2733-4E68-A507-0B167B29E363}">
      <dgm:prSet/>
      <dgm:spPr/>
      <dgm:t>
        <a:bodyPr/>
        <a:lstStyle/>
        <a:p>
          <a:endParaRPr lang="de-DE"/>
        </a:p>
      </dgm:t>
    </dgm:pt>
    <dgm:pt modelId="{7EDF1FAD-BA43-4965-9F11-478B4DC06FD2}" type="sibTrans" cxnId="{E4B489EE-2733-4E68-A507-0B167B29E363}">
      <dgm:prSet/>
      <dgm:spPr/>
      <dgm:t>
        <a:bodyPr/>
        <a:lstStyle/>
        <a:p>
          <a:endParaRPr lang="de-DE"/>
        </a:p>
      </dgm:t>
    </dgm:pt>
    <dgm:pt modelId="{37C61A30-1243-400E-A733-7E31D24EC1DB}">
      <dgm:prSet phldrT="[Text]" custT="1"/>
      <dgm:spPr/>
      <dgm:t>
        <a:bodyPr/>
        <a:lstStyle/>
        <a:p>
          <a:r>
            <a:rPr lang="de-DE" sz="1800" b="0" dirty="0"/>
            <a:t>Anzahl der Jahre in Ausbildung</a:t>
          </a:r>
        </a:p>
      </dgm:t>
    </dgm:pt>
    <dgm:pt modelId="{CE437233-F285-4A33-B480-6B0B914A1349}" type="parTrans" cxnId="{125CBB59-9382-4CA1-BB21-4BB28AB2084C}">
      <dgm:prSet/>
      <dgm:spPr/>
      <dgm:t>
        <a:bodyPr/>
        <a:lstStyle/>
        <a:p>
          <a:endParaRPr lang="de-DE"/>
        </a:p>
      </dgm:t>
    </dgm:pt>
    <dgm:pt modelId="{E6E3D55E-98D1-4024-9B84-B4508FBFD610}" type="sibTrans" cxnId="{125CBB59-9382-4CA1-BB21-4BB28AB2084C}">
      <dgm:prSet/>
      <dgm:spPr/>
      <dgm:t>
        <a:bodyPr/>
        <a:lstStyle/>
        <a:p>
          <a:endParaRPr lang="de-DE"/>
        </a:p>
      </dgm:t>
    </dgm:pt>
    <dgm:pt modelId="{1A1F6904-9283-4B05-9B9B-450FF90BFFA4}">
      <dgm:prSet phldrT="[Text]" custT="1"/>
      <dgm:spPr/>
      <dgm:t>
        <a:bodyPr/>
        <a:lstStyle/>
        <a:p>
          <a:r>
            <a:rPr lang="de-DE" sz="1800" b="0" dirty="0"/>
            <a:t>Migrationshintergrund</a:t>
          </a:r>
          <a:endParaRPr lang="de-DE" sz="1800" dirty="0"/>
        </a:p>
      </dgm:t>
    </dgm:pt>
    <dgm:pt modelId="{FEACFAF5-6C62-4163-AA24-95ADBFA0291F}" type="parTrans" cxnId="{0C7B1CBB-4493-4207-B5B3-97882EB5AD1B}">
      <dgm:prSet/>
      <dgm:spPr/>
      <dgm:t>
        <a:bodyPr/>
        <a:lstStyle/>
        <a:p>
          <a:endParaRPr lang="de-DE"/>
        </a:p>
      </dgm:t>
    </dgm:pt>
    <dgm:pt modelId="{8EA7C0BE-580F-4661-AFE0-0387C82342A1}" type="sibTrans" cxnId="{0C7B1CBB-4493-4207-B5B3-97882EB5AD1B}">
      <dgm:prSet/>
      <dgm:spPr/>
      <dgm:t>
        <a:bodyPr/>
        <a:lstStyle/>
        <a:p>
          <a:endParaRPr lang="de-DE"/>
        </a:p>
      </dgm:t>
    </dgm:pt>
    <dgm:pt modelId="{ECD64CEA-5359-47B3-9BBF-FC2C4474857E}">
      <dgm:prSet phldrT="[Text]" custT="1"/>
      <dgm:spPr/>
      <dgm:t>
        <a:bodyPr/>
        <a:lstStyle/>
        <a:p>
          <a:r>
            <a:rPr lang="de-DE" sz="1800" b="1" dirty="0"/>
            <a:t>Beziehungsstatus</a:t>
          </a:r>
        </a:p>
      </dgm:t>
    </dgm:pt>
    <dgm:pt modelId="{231989BF-FEFE-4168-BAC7-998B83CC56D0}" type="parTrans" cxnId="{336A87C7-6552-4570-A056-8603EC673BCF}">
      <dgm:prSet/>
      <dgm:spPr/>
      <dgm:t>
        <a:bodyPr/>
        <a:lstStyle/>
        <a:p>
          <a:endParaRPr lang="de-DE"/>
        </a:p>
      </dgm:t>
    </dgm:pt>
    <dgm:pt modelId="{8A39D2CF-8C05-4A1D-8A47-02F91C02E6BA}" type="sibTrans" cxnId="{336A87C7-6552-4570-A056-8603EC673BCF}">
      <dgm:prSet/>
      <dgm:spPr/>
      <dgm:t>
        <a:bodyPr/>
        <a:lstStyle/>
        <a:p>
          <a:endParaRPr lang="de-DE"/>
        </a:p>
      </dgm:t>
    </dgm:pt>
    <dgm:pt modelId="{13BC6898-997E-402C-8E8B-BF3F20DF35B5}">
      <dgm:prSet phldrT="[Text]" custT="1"/>
      <dgm:spPr/>
      <dgm:t>
        <a:bodyPr/>
        <a:lstStyle/>
        <a:p>
          <a:r>
            <a:rPr lang="de-DE" sz="1800" b="0" dirty="0"/>
            <a:t>Haushaltseinkommen</a:t>
          </a:r>
        </a:p>
      </dgm:t>
    </dgm:pt>
    <dgm:pt modelId="{CF024B81-FC5E-4DE7-A57A-DD496192DB2D}" type="parTrans" cxnId="{AC90774C-5BD2-401A-B0F6-0F49C1A0CA8F}">
      <dgm:prSet/>
      <dgm:spPr/>
      <dgm:t>
        <a:bodyPr/>
        <a:lstStyle/>
        <a:p>
          <a:endParaRPr lang="de-DE"/>
        </a:p>
      </dgm:t>
    </dgm:pt>
    <dgm:pt modelId="{4493D015-FAC4-41DB-B1B5-8C249EFE9427}" type="sibTrans" cxnId="{AC90774C-5BD2-401A-B0F6-0F49C1A0CA8F}">
      <dgm:prSet/>
      <dgm:spPr/>
      <dgm:t>
        <a:bodyPr/>
        <a:lstStyle/>
        <a:p>
          <a:endParaRPr lang="de-DE"/>
        </a:p>
      </dgm:t>
    </dgm:pt>
    <dgm:pt modelId="{D946FAF5-FC18-453E-91C1-450BCE6BDD48}">
      <dgm:prSet phldrT="[Text]" custT="1"/>
      <dgm:spPr/>
      <dgm:t>
        <a:bodyPr/>
        <a:lstStyle/>
        <a:p>
          <a:r>
            <a:rPr lang="de-DE" sz="1800" i="1" dirty="0"/>
            <a:t>Gemeindegröße</a:t>
          </a:r>
        </a:p>
      </dgm:t>
    </dgm:pt>
    <dgm:pt modelId="{A56751F8-BB10-4DF6-8353-7FD9C48B746E}" type="parTrans" cxnId="{1B4A6550-CB24-4D0D-91D8-C46579972863}">
      <dgm:prSet/>
      <dgm:spPr/>
      <dgm:t>
        <a:bodyPr/>
        <a:lstStyle/>
        <a:p>
          <a:endParaRPr lang="de-DE"/>
        </a:p>
      </dgm:t>
    </dgm:pt>
    <dgm:pt modelId="{C523A2E8-8D34-42E3-A47B-2C0C699B1800}" type="sibTrans" cxnId="{1B4A6550-CB24-4D0D-91D8-C46579972863}">
      <dgm:prSet/>
      <dgm:spPr/>
      <dgm:t>
        <a:bodyPr/>
        <a:lstStyle/>
        <a:p>
          <a:endParaRPr lang="de-DE"/>
        </a:p>
      </dgm:t>
    </dgm:pt>
    <dgm:pt modelId="{BAB97C8C-871B-4E12-A7C7-AD35A2DDABCA}">
      <dgm:prSet phldrT="[Text]" custT="1"/>
      <dgm:spPr/>
      <dgm:t>
        <a:bodyPr/>
        <a:lstStyle/>
        <a:p>
          <a:pPr algn="r">
            <a:buFontTx/>
            <a:buNone/>
          </a:pPr>
          <a:r>
            <a:rPr lang="de-DE" sz="1100" i="1" dirty="0"/>
            <a:t>Kursiv: </a:t>
          </a:r>
          <a:r>
            <a:rPr lang="de-DE" sz="1100" i="0" dirty="0"/>
            <a:t>teilweise statistisch signifikant</a:t>
          </a:r>
        </a:p>
      </dgm:t>
    </dgm:pt>
    <dgm:pt modelId="{1CC32424-2343-4C17-B875-F9F702EE1D5D}" type="parTrans" cxnId="{652204EF-74FE-4AD4-82BF-E7EB08659297}">
      <dgm:prSet/>
      <dgm:spPr/>
      <dgm:t>
        <a:bodyPr/>
        <a:lstStyle/>
        <a:p>
          <a:endParaRPr lang="de-DE"/>
        </a:p>
      </dgm:t>
    </dgm:pt>
    <dgm:pt modelId="{46D9D269-D037-4700-844F-841633EE084C}" type="sibTrans" cxnId="{652204EF-74FE-4AD4-82BF-E7EB08659297}">
      <dgm:prSet/>
      <dgm:spPr/>
      <dgm:t>
        <a:bodyPr/>
        <a:lstStyle/>
        <a:p>
          <a:endParaRPr lang="de-DE"/>
        </a:p>
      </dgm:t>
    </dgm:pt>
    <dgm:pt modelId="{0BFB9ED5-DA5A-4196-8680-AAB15A0815FB}">
      <dgm:prSet phldrT="[Text]"/>
      <dgm:spPr/>
      <dgm:t>
        <a:bodyPr/>
        <a:lstStyle/>
        <a:p>
          <a:pPr algn="l"/>
          <a:endParaRPr lang="de-DE" sz="1800" i="1" dirty="0"/>
        </a:p>
      </dgm:t>
    </dgm:pt>
    <dgm:pt modelId="{35EAA3A4-439B-4CE7-8888-CAE0F973A398}" type="parTrans" cxnId="{F9E50359-D879-4615-BBF7-11563B14C6F0}">
      <dgm:prSet/>
      <dgm:spPr/>
      <dgm:t>
        <a:bodyPr/>
        <a:lstStyle/>
        <a:p>
          <a:endParaRPr lang="de-DE"/>
        </a:p>
      </dgm:t>
    </dgm:pt>
    <dgm:pt modelId="{906CCB20-75CB-4C55-8F41-61DA90F7F0F3}" type="sibTrans" cxnId="{F9E50359-D879-4615-BBF7-11563B14C6F0}">
      <dgm:prSet/>
      <dgm:spPr/>
      <dgm:t>
        <a:bodyPr/>
        <a:lstStyle/>
        <a:p>
          <a:endParaRPr lang="de-DE"/>
        </a:p>
      </dgm:t>
    </dgm:pt>
    <dgm:pt modelId="{A96EBC3A-0956-4AEE-B57C-91C610B13DBB}">
      <dgm:prSet phldrT="[Text]" custT="1"/>
      <dgm:spPr/>
      <dgm:t>
        <a:bodyPr/>
        <a:lstStyle/>
        <a:p>
          <a:pPr algn="r">
            <a:buFontTx/>
            <a:buNone/>
          </a:pPr>
          <a:r>
            <a:rPr lang="de-DE" sz="1100" b="1" i="0" dirty="0"/>
            <a:t>Fett:</a:t>
          </a:r>
          <a:r>
            <a:rPr lang="de-DE" sz="1100" i="0" dirty="0"/>
            <a:t> statistisch signifikant</a:t>
          </a:r>
        </a:p>
      </dgm:t>
    </dgm:pt>
    <dgm:pt modelId="{D8A39A8A-46AA-4603-922E-D9FEEA25BBF3}" type="sibTrans" cxnId="{B6DFBE19-38DA-4D31-83CB-94C4AB9A6E0A}">
      <dgm:prSet/>
      <dgm:spPr/>
      <dgm:t>
        <a:bodyPr/>
        <a:lstStyle/>
        <a:p>
          <a:endParaRPr lang="de-DE"/>
        </a:p>
      </dgm:t>
    </dgm:pt>
    <dgm:pt modelId="{D32C6CA2-F7BB-4DC6-AEA7-D49EBF9549E1}" type="parTrans" cxnId="{B6DFBE19-38DA-4D31-83CB-94C4AB9A6E0A}">
      <dgm:prSet/>
      <dgm:spPr/>
      <dgm:t>
        <a:bodyPr/>
        <a:lstStyle/>
        <a:p>
          <a:endParaRPr lang="de-DE"/>
        </a:p>
      </dgm:t>
    </dgm:pt>
    <dgm:pt modelId="{68F8799C-CB0A-4CA8-95CC-097D57C9FFD5}" type="pres">
      <dgm:prSet presAssocID="{5D297E5D-B4F0-48C3-8E43-A1AEE67D50C9}" presName="Name0" presStyleCnt="0">
        <dgm:presLayoutVars>
          <dgm:dir/>
          <dgm:animLvl val="lvl"/>
          <dgm:resizeHandles val="exact"/>
        </dgm:presLayoutVars>
      </dgm:prSet>
      <dgm:spPr/>
    </dgm:pt>
    <dgm:pt modelId="{944850B9-0D6F-4991-8C71-7B3AD42D554F}" type="pres">
      <dgm:prSet presAssocID="{9D9066B3-9F76-4358-BB71-22040C120BFC}" presName="composite" presStyleCnt="0"/>
      <dgm:spPr/>
    </dgm:pt>
    <dgm:pt modelId="{577BC107-6284-409C-ACA3-B5290E967019}" type="pres">
      <dgm:prSet presAssocID="{9D9066B3-9F76-4358-BB71-22040C120BFC}" presName="parTx" presStyleLbl="alignNode1" presStyleIdx="0" presStyleCnt="2" custScaleY="80746" custLinFactNeighborX="-1" custLinFactNeighborY="-13093">
        <dgm:presLayoutVars>
          <dgm:chMax val="0"/>
          <dgm:chPref val="0"/>
          <dgm:bulletEnabled val="1"/>
        </dgm:presLayoutVars>
      </dgm:prSet>
      <dgm:spPr/>
    </dgm:pt>
    <dgm:pt modelId="{4C09A7D7-6470-4FB9-BFCB-6DB5A44790F1}" type="pres">
      <dgm:prSet presAssocID="{9D9066B3-9F76-4358-BB71-22040C120BFC}" presName="desTx" presStyleLbl="alignAccFollowNode1" presStyleIdx="0" presStyleCnt="2">
        <dgm:presLayoutVars>
          <dgm:bulletEnabled val="1"/>
        </dgm:presLayoutVars>
      </dgm:prSet>
      <dgm:spPr/>
    </dgm:pt>
    <dgm:pt modelId="{F91A5F92-42E8-4DE8-8C33-15651A2BA9EF}" type="pres">
      <dgm:prSet presAssocID="{874E6072-841E-4A2E-B7AF-7C87D7C80524}" presName="space" presStyleCnt="0"/>
      <dgm:spPr/>
    </dgm:pt>
    <dgm:pt modelId="{D2F5BDC4-C9AB-40BD-854C-0C0A771B6922}" type="pres">
      <dgm:prSet presAssocID="{6E43E906-3599-4F98-B861-CF82D5F3F215}" presName="composite" presStyleCnt="0"/>
      <dgm:spPr/>
    </dgm:pt>
    <dgm:pt modelId="{B1AE0DD2-E306-4E0A-8EC0-F546A6C66905}" type="pres">
      <dgm:prSet presAssocID="{6E43E906-3599-4F98-B861-CF82D5F3F215}" presName="parTx" presStyleLbl="alignNode1" presStyleIdx="1" presStyleCnt="2" custScaleY="81170" custLinFactNeighborX="1" custLinFactNeighborY="-12889">
        <dgm:presLayoutVars>
          <dgm:chMax val="0"/>
          <dgm:chPref val="0"/>
          <dgm:bulletEnabled val="1"/>
        </dgm:presLayoutVars>
      </dgm:prSet>
      <dgm:spPr/>
    </dgm:pt>
    <dgm:pt modelId="{2336C759-D04C-4643-AE7C-772164F0A36E}" type="pres">
      <dgm:prSet presAssocID="{6E43E906-3599-4F98-B861-CF82D5F3F215}" presName="desTx" presStyleLbl="alignAccFollowNode1" presStyleIdx="1" presStyleCnt="2">
        <dgm:presLayoutVars>
          <dgm:bulletEnabled val="1"/>
        </dgm:presLayoutVars>
      </dgm:prSet>
      <dgm:spPr/>
    </dgm:pt>
  </dgm:ptLst>
  <dgm:cxnLst>
    <dgm:cxn modelId="{193D370D-C800-4C5F-B45D-156786639E24}" type="presOf" srcId="{1A1F6904-9283-4B05-9B9B-450FF90BFFA4}" destId="{2336C759-D04C-4643-AE7C-772164F0A36E}" srcOrd="0" destOrd="8" presId="urn:microsoft.com/office/officeart/2005/8/layout/hList1"/>
    <dgm:cxn modelId="{17F07110-AAA3-4E16-A80D-E23C06A5FFAC}" type="presOf" srcId="{37C61A30-1243-400E-A733-7E31D24EC1DB}" destId="{2336C759-D04C-4643-AE7C-772164F0A36E}" srcOrd="0" destOrd="3" presId="urn:microsoft.com/office/officeart/2005/8/layout/hList1"/>
    <dgm:cxn modelId="{4A6C3414-3A87-4E43-8E6B-6D477DF3E069}" type="presOf" srcId="{25DF7566-9947-4952-B195-60362EFE2B24}" destId="{4C09A7D7-6470-4FB9-BFCB-6DB5A44790F1}" srcOrd="0" destOrd="2" presId="urn:microsoft.com/office/officeart/2005/8/layout/hList1"/>
    <dgm:cxn modelId="{B6DFBE19-38DA-4D31-83CB-94C4AB9A6E0A}" srcId="{9D9066B3-9F76-4358-BB71-22040C120BFC}" destId="{A96EBC3A-0956-4AEE-B57C-91C610B13DBB}" srcOrd="6" destOrd="0" parTransId="{D32C6CA2-F7BB-4DC6-AEA7-D49EBF9549E1}" sibTransId="{D8A39A8A-46AA-4603-922E-D9FEEA25BBF3}"/>
    <dgm:cxn modelId="{68BA7E3E-B495-443E-B743-E0310FFC94B9}" type="presOf" srcId="{D946FAF5-FC18-453E-91C1-450BCE6BDD48}" destId="{2336C759-D04C-4643-AE7C-772164F0A36E}" srcOrd="0" destOrd="7" presId="urn:microsoft.com/office/officeart/2005/8/layout/hList1"/>
    <dgm:cxn modelId="{A622AD3F-8FA7-4F02-B848-DA42CF1B9074}" type="presOf" srcId="{6E43E906-3599-4F98-B861-CF82D5F3F215}" destId="{B1AE0DD2-E306-4E0A-8EC0-F546A6C66905}" srcOrd="0" destOrd="0" presId="urn:microsoft.com/office/officeart/2005/8/layout/hList1"/>
    <dgm:cxn modelId="{B9684841-081B-4986-9B33-FD19DFD75BD0}" type="presOf" srcId="{0BFB9ED5-DA5A-4196-8680-AAB15A0815FB}" destId="{4C09A7D7-6470-4FB9-BFCB-6DB5A44790F1}" srcOrd="0" destOrd="5" presId="urn:microsoft.com/office/officeart/2005/8/layout/hList1"/>
    <dgm:cxn modelId="{D65B0446-150C-4E85-BC2E-CCCCCD5C1620}" type="presOf" srcId="{ECD64CEA-5359-47B3-9BBF-FC2C4474857E}" destId="{2336C759-D04C-4643-AE7C-772164F0A36E}" srcOrd="0" destOrd="2" presId="urn:microsoft.com/office/officeart/2005/8/layout/hList1"/>
    <dgm:cxn modelId="{146C8867-A331-4CD8-8812-D112E9350707}" type="presOf" srcId="{13BC6898-997E-402C-8E8B-BF3F20DF35B5}" destId="{2336C759-D04C-4643-AE7C-772164F0A36E}" srcOrd="0" destOrd="6" presId="urn:microsoft.com/office/officeart/2005/8/layout/hList1"/>
    <dgm:cxn modelId="{AC90774C-5BD2-401A-B0F6-0F49C1A0CA8F}" srcId="{6E43E906-3599-4F98-B861-CF82D5F3F215}" destId="{13BC6898-997E-402C-8E8B-BF3F20DF35B5}" srcOrd="6" destOrd="0" parTransId="{CF024B81-FC5E-4DE7-A57A-DD496192DB2D}" sibTransId="{4493D015-FAC4-41DB-B1B5-8C249EFE9427}"/>
    <dgm:cxn modelId="{1B4A6550-CB24-4D0D-91D8-C46579972863}" srcId="{6E43E906-3599-4F98-B861-CF82D5F3F215}" destId="{D946FAF5-FC18-453E-91C1-450BCE6BDD48}" srcOrd="7" destOrd="0" parTransId="{A56751F8-BB10-4DF6-8353-7FD9C48B746E}" sibTransId="{C523A2E8-8D34-42E3-A47B-2C0C699B1800}"/>
    <dgm:cxn modelId="{623C9C50-F44E-4739-BCA9-8778D0534A71}" srcId="{9D9066B3-9F76-4358-BB71-22040C120BFC}" destId="{B581BD17-9D0F-4D28-A01A-4B92FB4BFFF7}" srcOrd="1" destOrd="0" parTransId="{7FFDA4D8-842E-44CC-BD41-BC6671F704F5}" sibTransId="{D0BF49C0-616B-4C4E-B629-4A86A45DBC66}"/>
    <dgm:cxn modelId="{CEC7B470-8485-47B8-BF3F-6E2CDD682AD4}" srcId="{9D9066B3-9F76-4358-BB71-22040C120BFC}" destId="{2558745E-ED17-414E-AD86-A970BC48C606}" srcOrd="3" destOrd="0" parTransId="{6E6C2E87-5987-4C9D-A9D1-532DDABBCEC8}" sibTransId="{B4CF358F-406F-4927-9F59-C318FD503DD9}"/>
    <dgm:cxn modelId="{2E50A453-A12B-4486-BB7A-81D217509863}" srcId="{9D9066B3-9F76-4358-BB71-22040C120BFC}" destId="{38AE087E-7D16-4BE1-9FF8-D1ADB7BC8919}" srcOrd="0" destOrd="0" parTransId="{604AD6A8-AAC4-4D2C-9574-0168D2CFD62E}" sibTransId="{BF7C2AB5-CE0B-4250-A902-98C5F1BD2CF5}"/>
    <dgm:cxn modelId="{73B7F474-7190-42FA-AC79-DB52A8404FD8}" type="presOf" srcId="{D9661783-CA16-4FB6-9FDD-9EC19A03B437}" destId="{4C09A7D7-6470-4FB9-BFCB-6DB5A44790F1}" srcOrd="0" destOrd="4" presId="urn:microsoft.com/office/officeart/2005/8/layout/hList1"/>
    <dgm:cxn modelId="{BA6E7255-D137-4343-BEBB-20A8BF6EAF55}" srcId="{6E43E906-3599-4F98-B861-CF82D5F3F215}" destId="{FC150C8E-17E2-438C-85BA-D6F4C2CB7E1A}" srcOrd="4" destOrd="0" parTransId="{8F2F61BA-2694-484F-BD15-85378429DAE1}" sibTransId="{F80864E8-D456-4076-BCE5-6DBDC2E2B393}"/>
    <dgm:cxn modelId="{C6E73377-AA0B-40A4-8F34-52CA7872375F}" type="presOf" srcId="{B581BD17-9D0F-4D28-A01A-4B92FB4BFFF7}" destId="{4C09A7D7-6470-4FB9-BFCB-6DB5A44790F1}" srcOrd="0" destOrd="1" presId="urn:microsoft.com/office/officeart/2005/8/layout/hList1"/>
    <dgm:cxn modelId="{2D038578-B4E6-4841-9D2E-F5B577AF973D}" type="presOf" srcId="{5D297E5D-B4F0-48C3-8E43-A1AEE67D50C9}" destId="{68F8799C-CB0A-4CA8-95CC-097D57C9FFD5}" srcOrd="0" destOrd="0" presId="urn:microsoft.com/office/officeart/2005/8/layout/hList1"/>
    <dgm:cxn modelId="{F9E50359-D879-4615-BBF7-11563B14C6F0}" srcId="{9D9066B3-9F76-4358-BB71-22040C120BFC}" destId="{0BFB9ED5-DA5A-4196-8680-AAB15A0815FB}" srcOrd="5" destOrd="0" parTransId="{35EAA3A4-439B-4CE7-8888-CAE0F973A398}" sibTransId="{906CCB20-75CB-4C55-8F41-61DA90F7F0F3}"/>
    <dgm:cxn modelId="{125CBB59-9382-4CA1-BB21-4BB28AB2084C}" srcId="{6E43E906-3599-4F98-B861-CF82D5F3F215}" destId="{37C61A30-1243-400E-A733-7E31D24EC1DB}" srcOrd="3" destOrd="0" parTransId="{CE437233-F285-4A33-B480-6B0B914A1349}" sibTransId="{E6E3D55E-98D1-4024-9B84-B4508FBFD610}"/>
    <dgm:cxn modelId="{9D3C1481-675A-4E32-B312-E7825E85E26F}" type="presOf" srcId="{2558745E-ED17-414E-AD86-A970BC48C606}" destId="{4C09A7D7-6470-4FB9-BFCB-6DB5A44790F1}" srcOrd="0" destOrd="3" presId="urn:microsoft.com/office/officeart/2005/8/layout/hList1"/>
    <dgm:cxn modelId="{B1A81089-89D2-443B-AD4F-FEFA80B8237B}" srcId="{9D9066B3-9F76-4358-BB71-22040C120BFC}" destId="{D9661783-CA16-4FB6-9FDD-9EC19A03B437}" srcOrd="4" destOrd="0" parTransId="{D60C54CC-5915-4718-8192-C75E435BEECE}" sibTransId="{9272C8EA-E1AB-4848-B169-43A5D1CA9D43}"/>
    <dgm:cxn modelId="{14BD6F8A-5E51-4DBB-A4F4-3EF2F028E76E}" type="presOf" srcId="{38AE087E-7D16-4BE1-9FF8-D1ADB7BC8919}" destId="{4C09A7D7-6470-4FB9-BFCB-6DB5A44790F1}" srcOrd="0" destOrd="0" presId="urn:microsoft.com/office/officeart/2005/8/layout/hList1"/>
    <dgm:cxn modelId="{E5463E8C-73C2-41E7-A2A8-9323A00351A9}" type="presOf" srcId="{75E98E37-C899-4488-A022-6011D08BE5EB}" destId="{2336C759-D04C-4643-AE7C-772164F0A36E}" srcOrd="0" destOrd="0" presId="urn:microsoft.com/office/officeart/2005/8/layout/hList1"/>
    <dgm:cxn modelId="{69448290-8E06-4746-B1CE-F4F283CA348C}" type="presOf" srcId="{BAB97C8C-871B-4E12-A7C7-AD35A2DDABCA}" destId="{4C09A7D7-6470-4FB9-BFCB-6DB5A44790F1}" srcOrd="0" destOrd="7" presId="urn:microsoft.com/office/officeart/2005/8/layout/hList1"/>
    <dgm:cxn modelId="{EDF19E9C-0340-400C-BB61-9F7F3971B193}" srcId="{5D297E5D-B4F0-48C3-8E43-A1AEE67D50C9}" destId="{9D9066B3-9F76-4358-BB71-22040C120BFC}" srcOrd="0" destOrd="0" parTransId="{1E3F316E-68F9-4D80-9912-411DB2B75F9B}" sibTransId="{874E6072-841E-4A2E-B7AF-7C87D7C80524}"/>
    <dgm:cxn modelId="{C8D0A59C-D0A5-4BB9-98A5-7E8E23EA956B}" srcId="{6E43E906-3599-4F98-B861-CF82D5F3F215}" destId="{75E98E37-C899-4488-A022-6011D08BE5EB}" srcOrd="0" destOrd="0" parTransId="{C52241FA-8D39-4A46-B0A8-870CCA438E53}" sibTransId="{B2BFE090-80C1-41BB-8728-2EE0F359D8DB}"/>
    <dgm:cxn modelId="{3CB2D3A0-8183-4E0F-91C5-B0E6553C81E6}" type="presOf" srcId="{9D9066B3-9F76-4358-BB71-22040C120BFC}" destId="{577BC107-6284-409C-ACA3-B5290E967019}" srcOrd="0" destOrd="0" presId="urn:microsoft.com/office/officeart/2005/8/layout/hList1"/>
    <dgm:cxn modelId="{A29448AA-5F63-420C-81EA-3EC5CCFDFBC6}" type="presOf" srcId="{2FA4FA6F-C25F-468C-9E49-9A0989AB64CC}" destId="{2336C759-D04C-4643-AE7C-772164F0A36E}" srcOrd="0" destOrd="5" presId="urn:microsoft.com/office/officeart/2005/8/layout/hList1"/>
    <dgm:cxn modelId="{0C7B1CBB-4493-4207-B5B3-97882EB5AD1B}" srcId="{6E43E906-3599-4F98-B861-CF82D5F3F215}" destId="{1A1F6904-9283-4B05-9B9B-450FF90BFFA4}" srcOrd="8" destOrd="0" parTransId="{FEACFAF5-6C62-4163-AA24-95ADBFA0291F}" sibTransId="{8EA7C0BE-580F-4661-AFE0-0387C82342A1}"/>
    <dgm:cxn modelId="{B744BFC5-BA0C-475C-A128-16CE7FFBB282}" srcId="{9D9066B3-9F76-4358-BB71-22040C120BFC}" destId="{25DF7566-9947-4952-B195-60362EFE2B24}" srcOrd="2" destOrd="0" parTransId="{FE79F418-42EE-46D1-B4DD-0063F9877D51}" sibTransId="{C0AB93BB-D22C-4FEE-876C-3CA98AA51797}"/>
    <dgm:cxn modelId="{336A87C7-6552-4570-A056-8603EC673BCF}" srcId="{6E43E906-3599-4F98-B861-CF82D5F3F215}" destId="{ECD64CEA-5359-47B3-9BBF-FC2C4474857E}" srcOrd="2" destOrd="0" parTransId="{231989BF-FEFE-4168-BAC7-998B83CC56D0}" sibTransId="{8A39D2CF-8C05-4A1D-8A47-02F91C02E6BA}"/>
    <dgm:cxn modelId="{886120CA-0C2E-47A9-98A5-53C5F4ACD7EE}" type="presOf" srcId="{1ADEDB18-A94E-4B42-B106-80BC8EE65FF5}" destId="{2336C759-D04C-4643-AE7C-772164F0A36E}" srcOrd="0" destOrd="1" presId="urn:microsoft.com/office/officeart/2005/8/layout/hList1"/>
    <dgm:cxn modelId="{8CC640CF-70C6-4929-A16B-2BCA49C95582}" type="presOf" srcId="{A96EBC3A-0956-4AEE-B57C-91C610B13DBB}" destId="{4C09A7D7-6470-4FB9-BFCB-6DB5A44790F1}" srcOrd="0" destOrd="6" presId="urn:microsoft.com/office/officeart/2005/8/layout/hList1"/>
    <dgm:cxn modelId="{A2AD62DA-F208-4089-B0E3-CF74E4A82C79}" srcId="{5D297E5D-B4F0-48C3-8E43-A1AEE67D50C9}" destId="{6E43E906-3599-4F98-B861-CF82D5F3F215}" srcOrd="1" destOrd="0" parTransId="{E7C02469-FE9B-4D5F-8186-983A0549846A}" sibTransId="{44BC884E-91EA-41F0-AB65-92D8ADD7DA14}"/>
    <dgm:cxn modelId="{E394B3EA-6325-4896-9392-7853D50DE5C4}" type="presOf" srcId="{FC150C8E-17E2-438C-85BA-D6F4C2CB7E1A}" destId="{2336C759-D04C-4643-AE7C-772164F0A36E}" srcOrd="0" destOrd="4" presId="urn:microsoft.com/office/officeart/2005/8/layout/hList1"/>
    <dgm:cxn modelId="{E4B489EE-2733-4E68-A507-0B167B29E363}" srcId="{6E43E906-3599-4F98-B861-CF82D5F3F215}" destId="{1ADEDB18-A94E-4B42-B106-80BC8EE65FF5}" srcOrd="1" destOrd="0" parTransId="{4109E7BE-E780-4183-815D-AF85C85D5C14}" sibTransId="{7EDF1FAD-BA43-4965-9F11-478B4DC06FD2}"/>
    <dgm:cxn modelId="{652204EF-74FE-4AD4-82BF-E7EB08659297}" srcId="{9D9066B3-9F76-4358-BB71-22040C120BFC}" destId="{BAB97C8C-871B-4E12-A7C7-AD35A2DDABCA}" srcOrd="7" destOrd="0" parTransId="{1CC32424-2343-4C17-B875-F9F702EE1D5D}" sibTransId="{46D9D269-D037-4700-844F-841633EE084C}"/>
    <dgm:cxn modelId="{EC79A8FD-729F-4C74-8A46-1690074B9D4B}" srcId="{6E43E906-3599-4F98-B861-CF82D5F3F215}" destId="{2FA4FA6F-C25F-468C-9E49-9A0989AB64CC}" srcOrd="5" destOrd="0" parTransId="{D274204D-40A0-45AF-9526-FBE1E3C6EE2C}" sibTransId="{6FD5468D-7B26-451E-AC4C-41C79A332265}"/>
    <dgm:cxn modelId="{234671FF-10AE-4F1F-B74E-9BD320A12E52}" type="presParOf" srcId="{68F8799C-CB0A-4CA8-95CC-097D57C9FFD5}" destId="{944850B9-0D6F-4991-8C71-7B3AD42D554F}" srcOrd="0" destOrd="0" presId="urn:microsoft.com/office/officeart/2005/8/layout/hList1"/>
    <dgm:cxn modelId="{9B8035A5-EB04-4DA5-8B00-B5E91B523C9D}" type="presParOf" srcId="{944850B9-0D6F-4991-8C71-7B3AD42D554F}" destId="{577BC107-6284-409C-ACA3-B5290E967019}" srcOrd="0" destOrd="0" presId="urn:microsoft.com/office/officeart/2005/8/layout/hList1"/>
    <dgm:cxn modelId="{35973D8A-F62A-4E21-AF4E-3A292CEFFBDB}" type="presParOf" srcId="{944850B9-0D6F-4991-8C71-7B3AD42D554F}" destId="{4C09A7D7-6470-4FB9-BFCB-6DB5A44790F1}" srcOrd="1" destOrd="0" presId="urn:microsoft.com/office/officeart/2005/8/layout/hList1"/>
    <dgm:cxn modelId="{33F9CCA2-D7C0-4E42-8B52-1A8EC90C6092}" type="presParOf" srcId="{68F8799C-CB0A-4CA8-95CC-097D57C9FFD5}" destId="{F91A5F92-42E8-4DE8-8C33-15651A2BA9EF}" srcOrd="1" destOrd="0" presId="urn:microsoft.com/office/officeart/2005/8/layout/hList1"/>
    <dgm:cxn modelId="{D82840C1-0F60-448D-B6A7-EF61999D7B0C}" type="presParOf" srcId="{68F8799C-CB0A-4CA8-95CC-097D57C9FFD5}" destId="{D2F5BDC4-C9AB-40BD-854C-0C0A771B6922}" srcOrd="2" destOrd="0" presId="urn:microsoft.com/office/officeart/2005/8/layout/hList1"/>
    <dgm:cxn modelId="{3A1528FB-9ACA-44BB-B74C-EC4839469C78}" type="presParOf" srcId="{D2F5BDC4-C9AB-40BD-854C-0C0A771B6922}" destId="{B1AE0DD2-E306-4E0A-8EC0-F546A6C66905}" srcOrd="0" destOrd="0" presId="urn:microsoft.com/office/officeart/2005/8/layout/hList1"/>
    <dgm:cxn modelId="{7A12105D-6A04-4185-9FF0-D21D82722DEE}" type="presParOf" srcId="{D2F5BDC4-C9AB-40BD-854C-0C0A771B6922}" destId="{2336C759-D04C-4643-AE7C-772164F0A36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899AB-4B43-4737-A0D5-7F2E3473B845}">
      <dsp:nvSpPr>
        <dsp:cNvPr id="0" name=""/>
        <dsp:cNvSpPr/>
      </dsp:nvSpPr>
      <dsp:spPr>
        <a:xfrm>
          <a:off x="1411" y="0"/>
          <a:ext cx="2195357" cy="349994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e-DE" sz="1800" kern="1200" dirty="0"/>
            <a:t>Weniger Familien-gründungen bzw. Erstgeburten</a:t>
          </a:r>
        </a:p>
      </dsp:txBody>
      <dsp:txXfrm>
        <a:off x="1411" y="1399977"/>
        <a:ext cx="2195357" cy="1399978"/>
      </dsp:txXfrm>
    </dsp:sp>
    <dsp:sp modelId="{54AA3AD8-A911-4D90-8E82-2B1975268288}">
      <dsp:nvSpPr>
        <dsp:cNvPr id="0" name=""/>
        <dsp:cNvSpPr/>
      </dsp:nvSpPr>
      <dsp:spPr>
        <a:xfrm>
          <a:off x="516348" y="209996"/>
          <a:ext cx="1165481" cy="116548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rgbClr val="005F30"/>
          </a:solidFill>
          <a:prstDash val="solid"/>
          <a:miter lim="800000"/>
        </a:ln>
        <a:effectLst/>
      </dsp:spPr>
      <dsp:style>
        <a:lnRef idx="2">
          <a:scrgbClr r="0" g="0" b="0"/>
        </a:lnRef>
        <a:fillRef idx="1">
          <a:scrgbClr r="0" g="0" b="0"/>
        </a:fillRef>
        <a:effectRef idx="0">
          <a:scrgbClr r="0" g="0" b="0"/>
        </a:effectRef>
        <a:fontRef idx="minor"/>
      </dsp:style>
    </dsp:sp>
    <dsp:sp modelId="{9E253408-E0A4-4C38-BDCF-9C16C7A68FD9}">
      <dsp:nvSpPr>
        <dsp:cNvPr id="0" name=""/>
        <dsp:cNvSpPr/>
      </dsp:nvSpPr>
      <dsp:spPr>
        <a:xfrm>
          <a:off x="2262628" y="0"/>
          <a:ext cx="2195357" cy="349994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de-DE" sz="2100" kern="1200" dirty="0"/>
            <a:t>Weniger Kinder innerhalb einer Familie</a:t>
          </a:r>
        </a:p>
      </dsp:txBody>
      <dsp:txXfrm>
        <a:off x="2262628" y="1399978"/>
        <a:ext cx="2195357" cy="1399978"/>
      </dsp:txXfrm>
    </dsp:sp>
    <dsp:sp modelId="{C0EB551D-69B5-4350-A4AC-B122D758FCF4}">
      <dsp:nvSpPr>
        <dsp:cNvPr id="0" name=""/>
        <dsp:cNvSpPr/>
      </dsp:nvSpPr>
      <dsp:spPr>
        <a:xfrm>
          <a:off x="2777566" y="209996"/>
          <a:ext cx="1165481" cy="116548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rgbClr val="005F30"/>
          </a:solidFill>
          <a:prstDash val="solid"/>
          <a:miter lim="800000"/>
        </a:ln>
        <a:effectLst/>
      </dsp:spPr>
      <dsp:style>
        <a:lnRef idx="2">
          <a:scrgbClr r="0" g="0" b="0"/>
        </a:lnRef>
        <a:fillRef idx="1">
          <a:scrgbClr r="0" g="0" b="0"/>
        </a:fillRef>
        <a:effectRef idx="0">
          <a:scrgbClr r="0" g="0" b="0"/>
        </a:effectRef>
        <a:fontRef idx="minor"/>
      </dsp:style>
    </dsp:sp>
    <dsp:sp modelId="{0823A510-EDD9-4155-A861-F16C0C4F6DA1}">
      <dsp:nvSpPr>
        <dsp:cNvPr id="0" name=""/>
        <dsp:cNvSpPr/>
      </dsp:nvSpPr>
      <dsp:spPr>
        <a:xfrm>
          <a:off x="4523846" y="0"/>
          <a:ext cx="2195357" cy="349994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de-DE" sz="2100" kern="1200" dirty="0"/>
            <a:t>Mehr Menschen, die endgültig kinderlos bleiben</a:t>
          </a:r>
        </a:p>
      </dsp:txBody>
      <dsp:txXfrm>
        <a:off x="4523846" y="1399977"/>
        <a:ext cx="2195357" cy="1399978"/>
      </dsp:txXfrm>
    </dsp:sp>
    <dsp:sp modelId="{79147487-E855-47B4-9BDA-054BB5D68402}">
      <dsp:nvSpPr>
        <dsp:cNvPr id="0" name=""/>
        <dsp:cNvSpPr/>
      </dsp:nvSpPr>
      <dsp:spPr>
        <a:xfrm>
          <a:off x="5038784" y="209996"/>
          <a:ext cx="1165481" cy="116548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rgbClr val="005F30"/>
          </a:solidFill>
          <a:prstDash val="solid"/>
          <a:miter lim="800000"/>
        </a:ln>
        <a:effectLst/>
      </dsp:spPr>
      <dsp:style>
        <a:lnRef idx="2">
          <a:scrgbClr r="0" g="0" b="0"/>
        </a:lnRef>
        <a:fillRef idx="1">
          <a:scrgbClr r="0" g="0" b="0"/>
        </a:fillRef>
        <a:effectRef idx="0">
          <a:scrgbClr r="0" g="0" b="0"/>
        </a:effectRef>
        <a:fontRef idx="minor"/>
      </dsp:style>
    </dsp:sp>
    <dsp:sp modelId="{800EB3CB-00C4-4A32-88BC-5FB252CF06D0}">
      <dsp:nvSpPr>
        <dsp:cNvPr id="0" name=""/>
        <dsp:cNvSpPr/>
      </dsp:nvSpPr>
      <dsp:spPr>
        <a:xfrm>
          <a:off x="288671" y="2553663"/>
          <a:ext cx="6182965" cy="802308"/>
        </a:xfrm>
        <a:prstGeom prst="leftRightArrow">
          <a:avLst/>
        </a:prstGeom>
        <a:solidFill>
          <a:schemeClr val="dk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BC107-6284-409C-ACA3-B5290E967019}">
      <dsp:nvSpPr>
        <dsp:cNvPr id="0" name=""/>
        <dsp:cNvSpPr/>
      </dsp:nvSpPr>
      <dsp:spPr>
        <a:xfrm>
          <a:off x="1" y="190648"/>
          <a:ext cx="3845569" cy="805581"/>
        </a:xfrm>
        <a:prstGeom prst="rect">
          <a:avLst/>
        </a:prstGeom>
        <a:solidFill>
          <a:srgbClr val="005F30"/>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de-DE" sz="3600" kern="1200" dirty="0"/>
            <a:t>Weich</a:t>
          </a:r>
        </a:p>
      </dsp:txBody>
      <dsp:txXfrm>
        <a:off x="1" y="190648"/>
        <a:ext cx="3845569" cy="805581"/>
      </dsp:txXfrm>
    </dsp:sp>
    <dsp:sp modelId="{4C09A7D7-6470-4FB9-BFCB-6DB5A44790F1}">
      <dsp:nvSpPr>
        <dsp:cNvPr id="0" name=""/>
        <dsp:cNvSpPr/>
      </dsp:nvSpPr>
      <dsp:spPr>
        <a:xfrm>
          <a:off x="40" y="1030808"/>
          <a:ext cx="3845569" cy="325008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71450" lvl="1" indent="-171450" algn="l" defTabSz="800100">
            <a:lnSpc>
              <a:spcPct val="90000"/>
            </a:lnSpc>
            <a:spcBef>
              <a:spcPct val="0"/>
            </a:spcBef>
            <a:spcAft>
              <a:spcPct val="15000"/>
            </a:spcAft>
            <a:buChar char="•"/>
          </a:pPr>
          <a:r>
            <a:rPr lang="de-DE" sz="1800" b="1" kern="1200" dirty="0"/>
            <a:t>Wichtigkeit von Hobbies, Freunden und Beruf</a:t>
          </a:r>
        </a:p>
        <a:p>
          <a:pPr marL="171450" lvl="1" indent="-171450" algn="l" defTabSz="800100">
            <a:lnSpc>
              <a:spcPct val="90000"/>
            </a:lnSpc>
            <a:spcBef>
              <a:spcPct val="0"/>
            </a:spcBef>
            <a:spcAft>
              <a:spcPct val="15000"/>
            </a:spcAft>
            <a:buChar char="•"/>
          </a:pPr>
          <a:r>
            <a:rPr lang="de-DE" sz="1800" b="1" kern="1200" dirty="0"/>
            <a:t>Anteil Personen mit Kindern im Bekanntenkreis</a:t>
          </a:r>
        </a:p>
        <a:p>
          <a:pPr marL="171450" lvl="1" indent="-171450" algn="l" defTabSz="800100">
            <a:lnSpc>
              <a:spcPct val="90000"/>
            </a:lnSpc>
            <a:spcBef>
              <a:spcPct val="0"/>
            </a:spcBef>
            <a:spcAft>
              <a:spcPct val="15000"/>
            </a:spcAft>
            <a:buChar char="•"/>
          </a:pPr>
          <a:r>
            <a:rPr lang="de-DE" sz="1800" b="1" kern="1200" dirty="0"/>
            <a:t>Ideale Kinderanzahl</a:t>
          </a:r>
        </a:p>
        <a:p>
          <a:pPr marL="171450" lvl="1" indent="-171450" algn="l" defTabSz="800100">
            <a:lnSpc>
              <a:spcPct val="90000"/>
            </a:lnSpc>
            <a:spcBef>
              <a:spcPct val="0"/>
            </a:spcBef>
            <a:spcAft>
              <a:spcPct val="15000"/>
            </a:spcAft>
            <a:buChar char="•"/>
          </a:pPr>
          <a:r>
            <a:rPr lang="de-DE" sz="1800" b="1" kern="1200" dirty="0"/>
            <a:t>Befürchtungen in Hinblick auf Kindern und der Elternschaft</a:t>
          </a:r>
        </a:p>
        <a:p>
          <a:pPr marL="171450" lvl="1" indent="-171450" algn="l" defTabSz="800100">
            <a:lnSpc>
              <a:spcPct val="90000"/>
            </a:lnSpc>
            <a:spcBef>
              <a:spcPct val="0"/>
            </a:spcBef>
            <a:spcAft>
              <a:spcPct val="15000"/>
            </a:spcAft>
            <a:buChar char="•"/>
          </a:pPr>
          <a:r>
            <a:rPr lang="de-DE" sz="1800" i="1" kern="1200" dirty="0"/>
            <a:t>Befürchtungen in Hinblick auf die Partnerschaft</a:t>
          </a:r>
        </a:p>
        <a:p>
          <a:pPr marL="171450" lvl="1" indent="-171450" algn="l" defTabSz="800100">
            <a:lnSpc>
              <a:spcPct val="90000"/>
            </a:lnSpc>
            <a:spcBef>
              <a:spcPct val="0"/>
            </a:spcBef>
            <a:spcAft>
              <a:spcPct val="15000"/>
            </a:spcAft>
            <a:buChar char="•"/>
          </a:pPr>
          <a:endParaRPr lang="de-DE" sz="1800" i="1" kern="1200" dirty="0"/>
        </a:p>
        <a:p>
          <a:pPr marL="57150" lvl="1" indent="-57150" algn="r" defTabSz="488950">
            <a:lnSpc>
              <a:spcPct val="90000"/>
            </a:lnSpc>
            <a:spcBef>
              <a:spcPct val="0"/>
            </a:spcBef>
            <a:spcAft>
              <a:spcPct val="15000"/>
            </a:spcAft>
            <a:buFontTx/>
            <a:buNone/>
          </a:pPr>
          <a:r>
            <a:rPr lang="de-DE" sz="1100" b="1" i="0" kern="1200" dirty="0"/>
            <a:t>Fett:</a:t>
          </a:r>
          <a:r>
            <a:rPr lang="de-DE" sz="1100" i="0" kern="1200" dirty="0"/>
            <a:t> statistisch signifikant</a:t>
          </a:r>
        </a:p>
        <a:p>
          <a:pPr marL="57150" lvl="1" indent="-57150" algn="r" defTabSz="488950">
            <a:lnSpc>
              <a:spcPct val="90000"/>
            </a:lnSpc>
            <a:spcBef>
              <a:spcPct val="0"/>
            </a:spcBef>
            <a:spcAft>
              <a:spcPct val="15000"/>
            </a:spcAft>
            <a:buFontTx/>
            <a:buNone/>
          </a:pPr>
          <a:r>
            <a:rPr lang="de-DE" sz="1100" i="1" kern="1200" dirty="0"/>
            <a:t>Kursiv: </a:t>
          </a:r>
          <a:r>
            <a:rPr lang="de-DE" sz="1100" i="0" kern="1200" dirty="0"/>
            <a:t>teilweise statistisch signifikant</a:t>
          </a:r>
        </a:p>
      </dsp:txBody>
      <dsp:txXfrm>
        <a:off x="40" y="1030808"/>
        <a:ext cx="3845569" cy="3250080"/>
      </dsp:txXfrm>
    </dsp:sp>
    <dsp:sp modelId="{B1AE0DD2-E306-4E0A-8EC0-F546A6C66905}">
      <dsp:nvSpPr>
        <dsp:cNvPr id="0" name=""/>
        <dsp:cNvSpPr/>
      </dsp:nvSpPr>
      <dsp:spPr>
        <a:xfrm>
          <a:off x="4384028" y="181806"/>
          <a:ext cx="3845569" cy="822635"/>
        </a:xfrm>
        <a:prstGeom prst="rect">
          <a:avLst/>
        </a:prstGeom>
        <a:solidFill>
          <a:srgbClr val="005F30"/>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de-DE" sz="3600" kern="1200" dirty="0"/>
            <a:t>Hart</a:t>
          </a:r>
        </a:p>
      </dsp:txBody>
      <dsp:txXfrm>
        <a:off x="4384028" y="181806"/>
        <a:ext cx="3845569" cy="822635"/>
      </dsp:txXfrm>
    </dsp:sp>
    <dsp:sp modelId="{2336C759-D04C-4643-AE7C-772164F0A36E}">
      <dsp:nvSpPr>
        <dsp:cNvPr id="0" name=""/>
        <dsp:cNvSpPr/>
      </dsp:nvSpPr>
      <dsp:spPr>
        <a:xfrm>
          <a:off x="4383989" y="1039649"/>
          <a:ext cx="3845569" cy="325008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de-DE" sz="1800" b="0" kern="1200" dirty="0"/>
            <a:t>Alter</a:t>
          </a:r>
        </a:p>
        <a:p>
          <a:pPr marL="171450" lvl="1" indent="-171450" algn="l" defTabSz="800100">
            <a:lnSpc>
              <a:spcPct val="90000"/>
            </a:lnSpc>
            <a:spcBef>
              <a:spcPct val="0"/>
            </a:spcBef>
            <a:spcAft>
              <a:spcPct val="15000"/>
            </a:spcAft>
            <a:buChar char="•"/>
          </a:pPr>
          <a:r>
            <a:rPr lang="de-DE" sz="1800" b="0" kern="1200" dirty="0"/>
            <a:t>Geschlecht</a:t>
          </a:r>
        </a:p>
        <a:p>
          <a:pPr marL="171450" lvl="1" indent="-171450" algn="l" defTabSz="800100">
            <a:lnSpc>
              <a:spcPct val="90000"/>
            </a:lnSpc>
            <a:spcBef>
              <a:spcPct val="0"/>
            </a:spcBef>
            <a:spcAft>
              <a:spcPct val="15000"/>
            </a:spcAft>
            <a:buChar char="•"/>
          </a:pPr>
          <a:r>
            <a:rPr lang="de-DE" sz="1800" b="1" kern="1200" dirty="0"/>
            <a:t>Beziehungsstatus</a:t>
          </a:r>
        </a:p>
        <a:p>
          <a:pPr marL="171450" lvl="1" indent="-171450" algn="l" defTabSz="800100">
            <a:lnSpc>
              <a:spcPct val="90000"/>
            </a:lnSpc>
            <a:spcBef>
              <a:spcPct val="0"/>
            </a:spcBef>
            <a:spcAft>
              <a:spcPct val="15000"/>
            </a:spcAft>
            <a:buChar char="•"/>
          </a:pPr>
          <a:r>
            <a:rPr lang="de-DE" sz="1800" b="0" kern="1200" dirty="0"/>
            <a:t>Anzahl der Jahre in Ausbildung</a:t>
          </a:r>
        </a:p>
        <a:p>
          <a:pPr marL="171450" lvl="1" indent="-171450" algn="l" defTabSz="800100">
            <a:lnSpc>
              <a:spcPct val="90000"/>
            </a:lnSpc>
            <a:spcBef>
              <a:spcPct val="0"/>
            </a:spcBef>
            <a:spcAft>
              <a:spcPct val="15000"/>
            </a:spcAft>
            <a:buChar char="•"/>
          </a:pPr>
          <a:r>
            <a:rPr lang="de-DE" sz="1800" b="1" kern="1200" dirty="0"/>
            <a:t>Geschwisteranzahl</a:t>
          </a:r>
        </a:p>
        <a:p>
          <a:pPr marL="171450" lvl="1" indent="-171450" algn="l" defTabSz="800100">
            <a:lnSpc>
              <a:spcPct val="90000"/>
            </a:lnSpc>
            <a:spcBef>
              <a:spcPct val="0"/>
            </a:spcBef>
            <a:spcAft>
              <a:spcPct val="15000"/>
            </a:spcAft>
            <a:buChar char="•"/>
          </a:pPr>
          <a:r>
            <a:rPr lang="de-DE" sz="1800" b="0" i="1" kern="1200" dirty="0"/>
            <a:t>Arbeitsmarktstatus</a:t>
          </a:r>
          <a:endParaRPr lang="de-DE" sz="1800" i="1" kern="1200" dirty="0"/>
        </a:p>
        <a:p>
          <a:pPr marL="171450" lvl="1" indent="-171450" algn="l" defTabSz="800100">
            <a:lnSpc>
              <a:spcPct val="90000"/>
            </a:lnSpc>
            <a:spcBef>
              <a:spcPct val="0"/>
            </a:spcBef>
            <a:spcAft>
              <a:spcPct val="15000"/>
            </a:spcAft>
            <a:buChar char="•"/>
          </a:pPr>
          <a:r>
            <a:rPr lang="de-DE" sz="1800" b="0" kern="1200" dirty="0"/>
            <a:t>Haushaltseinkommen</a:t>
          </a:r>
        </a:p>
        <a:p>
          <a:pPr marL="171450" lvl="1" indent="-171450" algn="l" defTabSz="800100">
            <a:lnSpc>
              <a:spcPct val="90000"/>
            </a:lnSpc>
            <a:spcBef>
              <a:spcPct val="0"/>
            </a:spcBef>
            <a:spcAft>
              <a:spcPct val="15000"/>
            </a:spcAft>
            <a:buChar char="•"/>
          </a:pPr>
          <a:r>
            <a:rPr lang="de-DE" sz="1800" i="1" kern="1200" dirty="0"/>
            <a:t>Gemeindegröße</a:t>
          </a:r>
        </a:p>
        <a:p>
          <a:pPr marL="171450" lvl="1" indent="-171450" algn="l" defTabSz="800100">
            <a:lnSpc>
              <a:spcPct val="90000"/>
            </a:lnSpc>
            <a:spcBef>
              <a:spcPct val="0"/>
            </a:spcBef>
            <a:spcAft>
              <a:spcPct val="15000"/>
            </a:spcAft>
            <a:buChar char="•"/>
          </a:pPr>
          <a:r>
            <a:rPr lang="de-DE" sz="1800" b="0" kern="1200" dirty="0"/>
            <a:t>Migrationshintergrund</a:t>
          </a:r>
          <a:endParaRPr lang="de-DE" sz="1800" kern="1200" dirty="0"/>
        </a:p>
      </dsp:txBody>
      <dsp:txXfrm>
        <a:off x="4383989" y="1039649"/>
        <a:ext cx="3845569" cy="3250080"/>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F3F2E5-FBA4-40E6-B1E4-7F1B807EC34F}" type="datetimeFigureOut">
              <a:rPr lang="de-DE" smtClean="0"/>
              <a:t>05.11.2022</a:t>
            </a:fld>
            <a:endParaRPr lang="de-D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F91A03-17D1-498D-AD63-863DD5C26A28}" type="slidenum">
              <a:rPr lang="de-DE" smtClean="0"/>
              <a:t>‹Nr.›</a:t>
            </a:fld>
            <a:endParaRPr lang="de-DE"/>
          </a:p>
        </p:txBody>
      </p:sp>
    </p:spTree>
    <p:extLst>
      <p:ext uri="{BB962C8B-B14F-4D97-AF65-F5344CB8AC3E}">
        <p14:creationId xmlns:p14="http://schemas.microsoft.com/office/powerpoint/2010/main" val="1334386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86A365-A5B7-4F2C-B82F-B940F957717A}" type="datetimeFigureOut">
              <a:rPr lang="de-DE" smtClean="0"/>
              <a:t>05.11.2022</a:t>
            </a:fld>
            <a:endParaRPr lang="de-D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6FC59-22A3-440F-93EF-A7BB0215DC26}" type="slidenum">
              <a:rPr lang="de-DE" smtClean="0"/>
              <a:t>‹Nr.›</a:t>
            </a:fld>
            <a:endParaRPr lang="de-DE"/>
          </a:p>
        </p:txBody>
      </p:sp>
    </p:spTree>
    <p:extLst>
      <p:ext uri="{BB962C8B-B14F-4D97-AF65-F5344CB8AC3E}">
        <p14:creationId xmlns:p14="http://schemas.microsoft.com/office/powerpoint/2010/main" val="1667216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016FC59-22A3-440F-93EF-A7BB0215DC26}" type="slidenum">
              <a:rPr lang="de-DE" smtClean="0"/>
              <a:t>1</a:t>
            </a:fld>
            <a:endParaRPr lang="de-DE"/>
          </a:p>
        </p:txBody>
      </p:sp>
    </p:spTree>
    <p:extLst>
      <p:ext uri="{BB962C8B-B14F-4D97-AF65-F5344CB8AC3E}">
        <p14:creationId xmlns:p14="http://schemas.microsoft.com/office/powerpoint/2010/main" val="3672376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016FC59-22A3-440F-93EF-A7BB0215DC26}" type="slidenum">
              <a:rPr lang="de-DE" smtClean="0"/>
              <a:t>2</a:t>
            </a:fld>
            <a:endParaRPr lang="de-DE"/>
          </a:p>
        </p:txBody>
      </p:sp>
    </p:spTree>
    <p:extLst>
      <p:ext uri="{BB962C8B-B14F-4D97-AF65-F5344CB8AC3E}">
        <p14:creationId xmlns:p14="http://schemas.microsoft.com/office/powerpoint/2010/main" val="1357857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016FC59-22A3-440F-93EF-A7BB0215DC26}" type="slidenum">
              <a:rPr lang="de-DE" smtClean="0"/>
              <a:t>27</a:t>
            </a:fld>
            <a:endParaRPr lang="de-DE"/>
          </a:p>
        </p:txBody>
      </p:sp>
    </p:spTree>
    <p:extLst>
      <p:ext uri="{BB962C8B-B14F-4D97-AF65-F5344CB8AC3E}">
        <p14:creationId xmlns:p14="http://schemas.microsoft.com/office/powerpoint/2010/main" val="4237738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918" y="5593258"/>
            <a:ext cx="1740777" cy="1128669"/>
          </a:xfrm>
          <a:prstGeom prst="rect">
            <a:avLst/>
          </a:prstGeom>
        </p:spPr>
      </p:pic>
      <p:sp>
        <p:nvSpPr>
          <p:cNvPr id="135" name="Rectangle 134"/>
          <p:cNvSpPr/>
          <p:nvPr userDrawn="1"/>
        </p:nvSpPr>
        <p:spPr bwMode="gray">
          <a:xfrm>
            <a:off x="457200" y="1372868"/>
            <a:ext cx="8686799" cy="4105275"/>
          </a:xfrm>
          <a:prstGeom prst="rect">
            <a:avLst/>
          </a:prstGeom>
          <a:solidFill>
            <a:srgbClr val="005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bwMode="gray">
          <a:xfrm>
            <a:off x="456524" y="2057400"/>
            <a:ext cx="4709587" cy="2061843"/>
          </a:xfrm>
        </p:spPr>
        <p:txBody>
          <a:bodyPr lIns="288000" tIns="0" rIns="288000" bIns="0" anchor="ctr"/>
          <a:lstStyle>
            <a:lvl1pPr algn="l">
              <a:defRPr sz="3200" b="1">
                <a:solidFill>
                  <a:schemeClr val="bg1"/>
                </a:solidFill>
                <a:latin typeface="+mj-lt"/>
              </a:defRPr>
            </a:lvl1pPr>
          </a:lstStyle>
          <a:p>
            <a:r>
              <a:rPr lang="en-US" dirty="0"/>
              <a:t>Click to edit </a:t>
            </a:r>
            <a:br>
              <a:rPr lang="en-US" dirty="0"/>
            </a:br>
            <a:r>
              <a:rPr lang="en-US" dirty="0"/>
              <a:t>Master </a:t>
            </a:r>
            <a:br>
              <a:rPr lang="en-US" dirty="0"/>
            </a:br>
            <a:r>
              <a:rPr lang="en-US" dirty="0"/>
              <a:t>title style</a:t>
            </a:r>
          </a:p>
        </p:txBody>
      </p:sp>
      <p:sp>
        <p:nvSpPr>
          <p:cNvPr id="3" name="Subtitle 2"/>
          <p:cNvSpPr>
            <a:spLocks noGrp="1"/>
          </p:cNvSpPr>
          <p:nvPr>
            <p:ph type="subTitle" idx="1" hasCustomPrompt="1"/>
          </p:nvPr>
        </p:nvSpPr>
        <p:spPr bwMode="gray">
          <a:xfrm>
            <a:off x="456524" y="1372869"/>
            <a:ext cx="4709587" cy="684000"/>
          </a:xfrm>
        </p:spPr>
        <p:txBody>
          <a:bodyPr lIns="288000" tIns="288000" rIns="288000" bIns="288000" anchor="t"/>
          <a:lstStyle>
            <a:lvl1pPr marL="0" indent="0" algn="l">
              <a:buNone/>
              <a:defRPr sz="1400" cap="all" spc="6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I</a:t>
            </a:r>
            <a:r>
              <a:rPr lang="en-US" dirty="0" err="1"/>
              <a:t>ntroduction</a:t>
            </a:r>
            <a:r>
              <a:rPr lang="en-US" dirty="0"/>
              <a:t> Title (Optional)</a:t>
            </a:r>
          </a:p>
        </p:txBody>
      </p:sp>
      <p:sp>
        <p:nvSpPr>
          <p:cNvPr id="137" name="Text Placeholder 136"/>
          <p:cNvSpPr>
            <a:spLocks noGrp="1"/>
          </p:cNvSpPr>
          <p:nvPr>
            <p:ph type="body" sz="quarter" idx="10" hasCustomPrompt="1"/>
          </p:nvPr>
        </p:nvSpPr>
        <p:spPr bwMode="gray">
          <a:xfrm>
            <a:off x="457198" y="4119244"/>
            <a:ext cx="4709587" cy="1358900"/>
          </a:xfrm>
        </p:spPr>
        <p:txBody>
          <a:bodyPr lIns="288000" tIns="144000" rIns="288000" bIns="288000" anchor="t"/>
          <a:lstStyle>
            <a:lvl1pPr>
              <a:defRPr sz="1400" i="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author(s)</a:t>
            </a:r>
            <a:br>
              <a:rPr lang="en-US" dirty="0"/>
            </a:br>
            <a:r>
              <a:rPr lang="en-US" dirty="0"/>
              <a:t>Positions optional,</a:t>
            </a:r>
            <a:br>
              <a:rPr lang="en-US" dirty="0"/>
            </a:br>
            <a:r>
              <a:rPr lang="en-US" dirty="0"/>
              <a:t>Maximum three rows</a:t>
            </a:r>
            <a:br>
              <a:rPr lang="en-US" dirty="0"/>
            </a:br>
            <a:endParaRPr lang="en-US" dirty="0"/>
          </a:p>
        </p:txBody>
      </p:sp>
      <p:cxnSp>
        <p:nvCxnSpPr>
          <p:cNvPr id="139" name="Straight Connector 138"/>
          <p:cNvCxnSpPr>
            <a:cxnSpLocks/>
          </p:cNvCxnSpPr>
          <p:nvPr userDrawn="1"/>
        </p:nvCxnSpPr>
        <p:spPr bwMode="gray">
          <a:xfrm>
            <a:off x="457199" y="5684626"/>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Date Placeholder 141"/>
          <p:cNvSpPr>
            <a:spLocks noGrp="1"/>
          </p:cNvSpPr>
          <p:nvPr>
            <p:ph type="dt" sz="half" idx="12"/>
          </p:nvPr>
        </p:nvSpPr>
        <p:spPr bwMode="gray">
          <a:xfrm>
            <a:off x="463898" y="571501"/>
            <a:ext cx="1638298" cy="438886"/>
          </a:xfrm>
        </p:spPr>
        <p:txBody>
          <a:bodyPr anchor="ctr"/>
          <a:lstStyle>
            <a:lvl1pPr algn="l">
              <a:defRPr sz="2000" b="1">
                <a:solidFill>
                  <a:srgbClr val="005F30"/>
                </a:solidFill>
                <a:latin typeface="+mn-lt"/>
              </a:defRPr>
            </a:lvl1pPr>
          </a:lstStyle>
          <a:p>
            <a:fld id="{818816CA-D5C7-444C-95D5-5D8C81031CDC}" type="datetime1">
              <a:rPr lang="en-US" smtClean="0"/>
              <a:pPr/>
              <a:t>11/5/2022</a:t>
            </a:fld>
            <a:endParaRPr lang="en-US" dirty="0"/>
          </a:p>
        </p:txBody>
      </p:sp>
      <p:sp>
        <p:nvSpPr>
          <p:cNvPr id="5" name="Picture Placeholder 4"/>
          <p:cNvSpPr>
            <a:spLocks noGrp="1"/>
          </p:cNvSpPr>
          <p:nvPr>
            <p:ph type="pic" sz="quarter" idx="13" hasCustomPrompt="1"/>
          </p:nvPr>
        </p:nvSpPr>
        <p:spPr bwMode="gray">
          <a:xfrm>
            <a:off x="5386153" y="1372338"/>
            <a:ext cx="3757847" cy="4106125"/>
          </a:xfrm>
          <a:solidFill>
            <a:srgbClr val="005F30"/>
          </a:solidFill>
        </p:spPr>
        <p:txBody>
          <a:bodyPr bIns="792000" anchor="ctr"/>
          <a:lstStyle>
            <a:lvl1pPr algn="ctr">
              <a:defRPr baseline="0">
                <a:solidFill>
                  <a:schemeClr val="bg1"/>
                </a:solidFill>
              </a:defRPr>
            </a:lvl1pPr>
          </a:lstStyle>
          <a:p>
            <a:r>
              <a:rPr lang="en-US" dirty="0"/>
              <a:t>Insert picture here</a:t>
            </a:r>
          </a:p>
          <a:p>
            <a:r>
              <a:rPr lang="en-US" dirty="0" err="1"/>
              <a:t>Zu</a:t>
            </a:r>
            <a:r>
              <a:rPr lang="en-US" dirty="0"/>
              <a:t> </a:t>
            </a:r>
            <a:r>
              <a:rPr lang="en-US" dirty="0" err="1"/>
              <a:t>finden</a:t>
            </a:r>
            <a:r>
              <a:rPr lang="en-US" dirty="0"/>
              <a:t> </a:t>
            </a:r>
            <a:r>
              <a:rPr lang="en-US" dirty="0" err="1"/>
              <a:t>unter</a:t>
            </a:r>
            <a:r>
              <a:rPr lang="en-US" dirty="0"/>
              <a:t> </a:t>
            </a:r>
            <a:br>
              <a:rPr lang="en-US" dirty="0"/>
            </a:br>
            <a:r>
              <a:rPr lang="en-US" dirty="0"/>
              <a:t>"W:\2017-Corporate-Design\Icons"</a:t>
            </a:r>
          </a:p>
        </p:txBody>
      </p:sp>
      <p:cxnSp>
        <p:nvCxnSpPr>
          <p:cNvPr id="22" name="Straight Connector 21"/>
          <p:cNvCxnSpPr>
            <a:cxnSpLocks/>
          </p:cNvCxnSpPr>
          <p:nvPr userDrawn="1"/>
        </p:nvCxnSpPr>
        <p:spPr bwMode="gray">
          <a:xfrm>
            <a:off x="457199"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1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457200" y="1372868"/>
            <a:ext cx="401574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bwMode="gray">
          <a:xfrm>
            <a:off x="457200" y="1752600"/>
            <a:ext cx="4015740" cy="4210203"/>
          </a:xfrm>
        </p:spPr>
        <p:txBody>
          <a:bodyPr/>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bwMode="gray">
          <a:xfrm>
            <a:off x="4680000" y="1372868"/>
            <a:ext cx="40176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bwMode="gray">
          <a:xfrm>
            <a:off x="4680000" y="1752600"/>
            <a:ext cx="4017600" cy="4210203"/>
          </a:xfrm>
        </p:spPr>
        <p:txBody>
          <a:bodyPr/>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bwMode="gray"/>
        <p:txBody>
          <a:bodyPr/>
          <a:lstStyle/>
          <a:p>
            <a:fld id="{B5688374-F3F5-4A07-B329-3092875F2D2D}" type="datetime1">
              <a:rPr lang="en-US" smtClean="0"/>
              <a:t>11/5/2022</a:t>
            </a:fld>
            <a:endParaRPr lang="en-US"/>
          </a:p>
        </p:txBody>
      </p:sp>
      <p:sp>
        <p:nvSpPr>
          <p:cNvPr id="8" name="Footer Placeholder 7"/>
          <p:cNvSpPr>
            <a:spLocks noGrp="1"/>
          </p:cNvSpPr>
          <p:nvPr>
            <p:ph type="ftr" sz="quarter" idx="11"/>
          </p:nvPr>
        </p:nvSpPr>
        <p:spPr bwMode="gray"/>
        <p:txBody>
          <a:bodyPr/>
          <a:lstStyle/>
          <a:p>
            <a:r>
              <a:rPr lang="en-US"/>
              <a:t>Präsentation XYZ</a:t>
            </a:r>
          </a:p>
        </p:txBody>
      </p:sp>
      <p:sp>
        <p:nvSpPr>
          <p:cNvPr id="9" name="Slide Number Placeholder 8"/>
          <p:cNvSpPr>
            <a:spLocks noGrp="1"/>
          </p:cNvSpPr>
          <p:nvPr>
            <p:ph type="sldNum" sz="quarter" idx="12"/>
          </p:nvPr>
        </p:nvSpPr>
        <p:spPr bwMode="gray"/>
        <p:txBody>
          <a:bodyPr/>
          <a:lstStyle/>
          <a:p>
            <a:fld id="{5D67985F-2B13-4E99-BA31-96CBBE34C59A}" type="slidenum">
              <a:rPr lang="en-US" smtClean="0"/>
              <a:t>‹Nr.›</a:t>
            </a:fld>
            <a:endParaRPr lang="en-US"/>
          </a:p>
        </p:txBody>
      </p:sp>
      <p:sp>
        <p:nvSpPr>
          <p:cNvPr id="86" name="Title 85"/>
          <p:cNvSpPr>
            <a:spLocks noGrp="1"/>
          </p:cNvSpPr>
          <p:nvPr>
            <p:ph type="title"/>
          </p:nvPr>
        </p:nvSpPr>
        <p:spPr bwMode="gray">
          <a:xfrm>
            <a:off x="457200" y="294255"/>
            <a:ext cx="8229599" cy="685000"/>
          </a:xfrm>
        </p:spPr>
        <p:txBody>
          <a:bodyPr/>
          <a:lstStyle/>
          <a:p>
            <a:r>
              <a:rPr lang="en-US" dirty="0"/>
              <a:t>Click to edit Master title style</a:t>
            </a:r>
          </a:p>
        </p:txBody>
      </p:sp>
    </p:spTree>
    <p:extLst>
      <p:ext uri="{BB962C8B-B14F-4D97-AF65-F5344CB8AC3E}">
        <p14:creationId xmlns:p14="http://schemas.microsoft.com/office/powerpoint/2010/main" val="238687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457200" y="1372868"/>
            <a:ext cx="2600191"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bwMode="gray">
          <a:xfrm>
            <a:off x="457199" y="1752601"/>
            <a:ext cx="2600191" cy="4210202"/>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bwMode="gray">
          <a:xfrm>
            <a:off x="3271582" y="1372868"/>
            <a:ext cx="2592967"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bwMode="gray">
          <a:xfrm>
            <a:off x="3271582" y="1752601"/>
            <a:ext cx="2592967" cy="4210202"/>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bwMode="gray"/>
        <p:txBody>
          <a:bodyPr/>
          <a:lstStyle/>
          <a:p>
            <a:fld id="{0D9CA365-E90A-49E0-B661-A68D0C8AB555}" type="datetime1">
              <a:rPr lang="en-US" smtClean="0"/>
              <a:t>11/5/2022</a:t>
            </a:fld>
            <a:endParaRPr lang="en-US"/>
          </a:p>
        </p:txBody>
      </p:sp>
      <p:sp>
        <p:nvSpPr>
          <p:cNvPr id="8" name="Footer Placeholder 7"/>
          <p:cNvSpPr>
            <a:spLocks noGrp="1"/>
          </p:cNvSpPr>
          <p:nvPr>
            <p:ph type="ftr" sz="quarter" idx="11"/>
          </p:nvPr>
        </p:nvSpPr>
        <p:spPr bwMode="gray"/>
        <p:txBody>
          <a:bodyPr/>
          <a:lstStyle/>
          <a:p>
            <a:r>
              <a:rPr lang="en-US"/>
              <a:t>Präsentation XYZ</a:t>
            </a:r>
          </a:p>
        </p:txBody>
      </p:sp>
      <p:sp>
        <p:nvSpPr>
          <p:cNvPr id="9" name="Slide Number Placeholder 8"/>
          <p:cNvSpPr>
            <a:spLocks noGrp="1"/>
          </p:cNvSpPr>
          <p:nvPr>
            <p:ph type="sldNum" sz="quarter" idx="12"/>
          </p:nvPr>
        </p:nvSpPr>
        <p:spPr bwMode="gray"/>
        <p:txBody>
          <a:bodyPr/>
          <a:lstStyle/>
          <a:p>
            <a:fld id="{5D67985F-2B13-4E99-BA31-96CBBE34C59A}" type="slidenum">
              <a:rPr lang="en-US" smtClean="0"/>
              <a:t>‹Nr.›</a:t>
            </a:fld>
            <a:endParaRPr lang="en-US"/>
          </a:p>
        </p:txBody>
      </p:sp>
      <p:sp>
        <p:nvSpPr>
          <p:cNvPr id="48" name="Text Placeholder 4"/>
          <p:cNvSpPr>
            <a:spLocks noGrp="1"/>
          </p:cNvSpPr>
          <p:nvPr>
            <p:ph type="body" sz="quarter" idx="13"/>
          </p:nvPr>
        </p:nvSpPr>
        <p:spPr bwMode="gray">
          <a:xfrm>
            <a:off x="6093833" y="1372868"/>
            <a:ext cx="25920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9" name="Content Placeholder 5"/>
          <p:cNvSpPr>
            <a:spLocks noGrp="1"/>
          </p:cNvSpPr>
          <p:nvPr>
            <p:ph sz="quarter" idx="14"/>
          </p:nvPr>
        </p:nvSpPr>
        <p:spPr bwMode="gray">
          <a:xfrm>
            <a:off x="6093833" y="1752601"/>
            <a:ext cx="2592000" cy="4210202"/>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bwMode="gray">
          <a:xfrm>
            <a:off x="457200" y="294255"/>
            <a:ext cx="8229599" cy="685000"/>
          </a:xfrm>
        </p:spPr>
        <p:txBody>
          <a:bodyPr/>
          <a:lstStyle/>
          <a:p>
            <a:r>
              <a:rPr lang="en-US"/>
              <a:t>Click to edit Master title style</a:t>
            </a:r>
            <a:endParaRPr lang="de-DE"/>
          </a:p>
        </p:txBody>
      </p:sp>
    </p:spTree>
    <p:extLst>
      <p:ext uri="{BB962C8B-B14F-4D97-AF65-F5344CB8AC3E}">
        <p14:creationId xmlns:p14="http://schemas.microsoft.com/office/powerpoint/2010/main" val="1717754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457200" y="1372868"/>
            <a:ext cx="400812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bwMode="gray">
          <a:xfrm>
            <a:off x="457200" y="1752601"/>
            <a:ext cx="400812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bwMode="gray">
          <a:xfrm>
            <a:off x="4678679" y="1372868"/>
            <a:ext cx="40068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bwMode="gray">
          <a:xfrm>
            <a:off x="4678679" y="1752601"/>
            <a:ext cx="400680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bwMode="gray"/>
        <p:txBody>
          <a:bodyPr/>
          <a:lstStyle/>
          <a:p>
            <a:fld id="{2512C858-65FC-4F6E-9776-34FB11429A01}" type="datetime1">
              <a:rPr lang="en-US" smtClean="0"/>
              <a:t>11/5/2022</a:t>
            </a:fld>
            <a:endParaRPr lang="en-US"/>
          </a:p>
        </p:txBody>
      </p:sp>
      <p:sp>
        <p:nvSpPr>
          <p:cNvPr id="8" name="Footer Placeholder 7"/>
          <p:cNvSpPr>
            <a:spLocks noGrp="1"/>
          </p:cNvSpPr>
          <p:nvPr>
            <p:ph type="ftr" sz="quarter" idx="11"/>
          </p:nvPr>
        </p:nvSpPr>
        <p:spPr bwMode="gray"/>
        <p:txBody>
          <a:bodyPr/>
          <a:lstStyle/>
          <a:p>
            <a:r>
              <a:rPr lang="en-US"/>
              <a:t>Präsentation XYZ</a:t>
            </a:r>
          </a:p>
        </p:txBody>
      </p:sp>
      <p:sp>
        <p:nvSpPr>
          <p:cNvPr id="9" name="Slide Number Placeholder 8"/>
          <p:cNvSpPr>
            <a:spLocks noGrp="1"/>
          </p:cNvSpPr>
          <p:nvPr>
            <p:ph type="sldNum" sz="quarter" idx="12"/>
          </p:nvPr>
        </p:nvSpPr>
        <p:spPr bwMode="gray"/>
        <p:txBody>
          <a:bodyPr/>
          <a:lstStyle/>
          <a:p>
            <a:fld id="{5D67985F-2B13-4E99-BA31-96CBBE34C59A}" type="slidenum">
              <a:rPr lang="en-US" smtClean="0"/>
              <a:t>‹Nr.›</a:t>
            </a:fld>
            <a:endParaRPr lang="en-US"/>
          </a:p>
        </p:txBody>
      </p:sp>
      <p:sp>
        <p:nvSpPr>
          <p:cNvPr id="86" name="Title 85"/>
          <p:cNvSpPr>
            <a:spLocks noGrp="1"/>
          </p:cNvSpPr>
          <p:nvPr>
            <p:ph type="title"/>
          </p:nvPr>
        </p:nvSpPr>
        <p:spPr bwMode="gray"/>
        <p:txBody>
          <a:bodyPr/>
          <a:lstStyle/>
          <a:p>
            <a:r>
              <a:rPr lang="en-US"/>
              <a:t>Click to edit Master title style</a:t>
            </a:r>
          </a:p>
        </p:txBody>
      </p:sp>
      <p:sp>
        <p:nvSpPr>
          <p:cNvPr id="48" name="Text Placeholder 2"/>
          <p:cNvSpPr>
            <a:spLocks noGrp="1"/>
          </p:cNvSpPr>
          <p:nvPr>
            <p:ph type="body" idx="13"/>
          </p:nvPr>
        </p:nvSpPr>
        <p:spPr bwMode="gray">
          <a:xfrm>
            <a:off x="457200" y="3738430"/>
            <a:ext cx="400812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9" name="Content Placeholder 3"/>
          <p:cNvSpPr>
            <a:spLocks noGrp="1"/>
          </p:cNvSpPr>
          <p:nvPr>
            <p:ph sz="half" idx="14"/>
          </p:nvPr>
        </p:nvSpPr>
        <p:spPr bwMode="gray">
          <a:xfrm>
            <a:off x="457200" y="4121304"/>
            <a:ext cx="400812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Text Placeholder 4"/>
          <p:cNvSpPr>
            <a:spLocks noGrp="1"/>
          </p:cNvSpPr>
          <p:nvPr>
            <p:ph type="body" sz="quarter" idx="15"/>
          </p:nvPr>
        </p:nvSpPr>
        <p:spPr bwMode="gray">
          <a:xfrm>
            <a:off x="4678679" y="3738430"/>
            <a:ext cx="40068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1" name="Content Placeholder 5"/>
          <p:cNvSpPr>
            <a:spLocks noGrp="1"/>
          </p:cNvSpPr>
          <p:nvPr>
            <p:ph sz="quarter" idx="16"/>
          </p:nvPr>
        </p:nvSpPr>
        <p:spPr bwMode="gray">
          <a:xfrm>
            <a:off x="4678679" y="4121304"/>
            <a:ext cx="400680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756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5F3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B9CF0842-FD49-4536-9D41-3BDF6F0053D7}" type="datetime1">
              <a:rPr lang="en-US" smtClean="0"/>
              <a:t>11/5/2022</a:t>
            </a:fld>
            <a:endParaRPr lang="en-US"/>
          </a:p>
        </p:txBody>
      </p:sp>
      <p:sp>
        <p:nvSpPr>
          <p:cNvPr id="4" name="Footer Placeholder 3"/>
          <p:cNvSpPr>
            <a:spLocks noGrp="1"/>
          </p:cNvSpPr>
          <p:nvPr>
            <p:ph type="ftr" sz="quarter" idx="11"/>
          </p:nvPr>
        </p:nvSpPr>
        <p:spPr/>
        <p:txBody>
          <a:bodyPr/>
          <a:lstStyle/>
          <a:p>
            <a:r>
              <a:rPr lang="en-US"/>
              <a:t>Präsentation XYZ</a:t>
            </a:r>
          </a:p>
        </p:txBody>
      </p:sp>
      <p:sp>
        <p:nvSpPr>
          <p:cNvPr id="5" name="Slide Number Placeholder 4"/>
          <p:cNvSpPr>
            <a:spLocks noGrp="1"/>
          </p:cNvSpPr>
          <p:nvPr>
            <p:ph type="sldNum" sz="quarter" idx="12"/>
          </p:nvPr>
        </p:nvSpPr>
        <p:spPr/>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1738696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919" y="5593556"/>
            <a:ext cx="1740777" cy="1128714"/>
          </a:xfrm>
          <a:prstGeom prst="rect">
            <a:avLst/>
          </a:prstGeom>
        </p:spPr>
      </p:pic>
      <p:sp>
        <p:nvSpPr>
          <p:cNvPr id="135" name="Rectangle 134"/>
          <p:cNvSpPr/>
          <p:nvPr userDrawn="1"/>
        </p:nvSpPr>
        <p:spPr bwMode="gray">
          <a:xfrm>
            <a:off x="465207" y="1372869"/>
            <a:ext cx="8678793" cy="4105275"/>
          </a:xfrm>
          <a:prstGeom prst="rect">
            <a:avLst/>
          </a:prstGeom>
          <a:solidFill>
            <a:srgbClr val="005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bwMode="gray">
          <a:xfrm>
            <a:off x="465207" y="2057401"/>
            <a:ext cx="8213586" cy="1303979"/>
          </a:xfrm>
        </p:spPr>
        <p:txBody>
          <a:bodyPr lIns="288000" tIns="0" rIns="288000" bIns="0" anchor="ctr"/>
          <a:lstStyle>
            <a:lvl1pPr algn="l">
              <a:defRPr sz="1400" b="0">
                <a:solidFill>
                  <a:schemeClr val="bg1"/>
                </a:solidFill>
                <a:latin typeface="+mj-lt"/>
              </a:defRPr>
            </a:lvl1pPr>
          </a:lstStyle>
          <a:p>
            <a:r>
              <a:rPr lang="de-DE" dirty="0"/>
              <a:t>ifo Institut – Leibniz-Institut für Wirtschaftsforschung an der Universität München e.V. </a:t>
            </a:r>
            <a:br>
              <a:rPr lang="de-DE" dirty="0"/>
            </a:br>
            <a:r>
              <a:rPr lang="de-DE" dirty="0"/>
              <a:t>Niederlassung Dresden</a:t>
            </a:r>
            <a:br>
              <a:rPr lang="de-DE" dirty="0"/>
            </a:br>
            <a:br>
              <a:rPr lang="de-DE" dirty="0"/>
            </a:br>
            <a:r>
              <a:rPr lang="de-DE" dirty="0"/>
              <a:t>Ansprechpartner</a:t>
            </a:r>
            <a:endParaRPr lang="en-US" dirty="0"/>
          </a:p>
        </p:txBody>
      </p:sp>
      <p:sp>
        <p:nvSpPr>
          <p:cNvPr id="3" name="Subtitle 2"/>
          <p:cNvSpPr>
            <a:spLocks noGrp="1"/>
          </p:cNvSpPr>
          <p:nvPr>
            <p:ph type="subTitle" idx="1" hasCustomPrompt="1"/>
          </p:nvPr>
        </p:nvSpPr>
        <p:spPr bwMode="gray">
          <a:xfrm>
            <a:off x="465207" y="1372869"/>
            <a:ext cx="4140000" cy="684000"/>
          </a:xfrm>
        </p:spPr>
        <p:txBody>
          <a:bodyPr lIns="288000" tIns="288000" rIns="288000" bIns="288000" anchor="t"/>
          <a:lstStyle>
            <a:lvl1pPr marL="0" indent="0" algn="l">
              <a:buNone/>
              <a:defRPr sz="1400" b="1" cap="all" spc="6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Ihr Kontakt:</a:t>
            </a:r>
            <a:endParaRPr lang="en-US" dirty="0"/>
          </a:p>
        </p:txBody>
      </p:sp>
      <p:sp>
        <p:nvSpPr>
          <p:cNvPr id="137" name="Text Placeholder 136"/>
          <p:cNvSpPr>
            <a:spLocks noGrp="1"/>
          </p:cNvSpPr>
          <p:nvPr>
            <p:ph type="body" sz="quarter" idx="10" hasCustomPrompt="1"/>
          </p:nvPr>
        </p:nvSpPr>
        <p:spPr bwMode="gray">
          <a:xfrm>
            <a:off x="465207" y="3361380"/>
            <a:ext cx="8213586" cy="1614806"/>
          </a:xfrm>
        </p:spPr>
        <p:txBody>
          <a:bodyPr lIns="288000" tIns="144000" rIns="288000" bIns="288000" anchor="t"/>
          <a:lstStyle>
            <a:lvl1pPr>
              <a:tabLst>
                <a:tab pos="357188" algn="l"/>
              </a:tabLst>
              <a:defRPr sz="1400" b="0" i="0" baseline="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a:t>Einsteinstr. 3 </a:t>
            </a:r>
            <a:br>
              <a:rPr lang="de-DE" dirty="0"/>
            </a:br>
            <a:r>
              <a:rPr lang="de-DE" dirty="0"/>
              <a:t>01069 Dresden</a:t>
            </a:r>
          </a:p>
          <a:p>
            <a:pPr lvl="0"/>
            <a:r>
              <a:rPr lang="de-DE" dirty="0"/>
              <a:t>Tel.: 	+49(0)351/26476- </a:t>
            </a:r>
            <a:br>
              <a:rPr lang="de-DE" dirty="0"/>
            </a:br>
            <a:r>
              <a:rPr lang="de-DE" dirty="0"/>
              <a:t>Fax:	+49(0)351/26476-20 </a:t>
            </a:r>
          </a:p>
          <a:p>
            <a:pPr lvl="0"/>
            <a:r>
              <a:rPr lang="de-DE" dirty="0"/>
              <a:t>E-Mail: ifo@ifo.de</a:t>
            </a:r>
            <a:endParaRPr lang="en-US" dirty="0"/>
          </a:p>
        </p:txBody>
      </p:sp>
      <p:sp>
        <p:nvSpPr>
          <p:cNvPr id="142" name="Date Placeholder 141"/>
          <p:cNvSpPr>
            <a:spLocks noGrp="1"/>
          </p:cNvSpPr>
          <p:nvPr>
            <p:ph type="dt" sz="half" idx="12"/>
          </p:nvPr>
        </p:nvSpPr>
        <p:spPr bwMode="gray">
          <a:xfrm>
            <a:off x="465207" y="571501"/>
            <a:ext cx="1638298" cy="438886"/>
          </a:xfrm>
        </p:spPr>
        <p:txBody>
          <a:bodyPr anchor="ctr"/>
          <a:lstStyle>
            <a:lvl1pPr algn="l">
              <a:defRPr sz="2000" b="1">
                <a:solidFill>
                  <a:srgbClr val="005F30"/>
                </a:solidFill>
                <a:latin typeface="+mn-lt"/>
              </a:defRPr>
            </a:lvl1pPr>
          </a:lstStyle>
          <a:p>
            <a:r>
              <a:rPr lang="en-US" dirty="0" err="1"/>
              <a:t>Vielen</a:t>
            </a:r>
            <a:r>
              <a:rPr lang="en-US" dirty="0"/>
              <a:t> Dank!</a:t>
            </a:r>
          </a:p>
        </p:txBody>
      </p:sp>
      <p:cxnSp>
        <p:nvCxnSpPr>
          <p:cNvPr id="22" name="Straight Connector 21"/>
          <p:cNvCxnSpPr>
            <a:cxnSpLocks/>
          </p:cNvCxnSpPr>
          <p:nvPr userDrawn="1"/>
        </p:nvCxnSpPr>
        <p:spPr bwMode="gray">
          <a:xfrm>
            <a:off x="465206"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cxnSpLocks/>
          </p:cNvCxnSpPr>
          <p:nvPr userDrawn="1"/>
        </p:nvCxnSpPr>
        <p:spPr bwMode="gray">
          <a:xfrm>
            <a:off x="457199" y="5684626"/>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3307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Gri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FCE51-F176-4865-8BD4-295E4CC1A840}" type="datetime1">
              <a:rPr lang="en-US" smtClean="0"/>
              <a:t>11/5/2022</a:t>
            </a:fld>
            <a:endParaRPr lang="en-US"/>
          </a:p>
        </p:txBody>
      </p:sp>
      <p:sp>
        <p:nvSpPr>
          <p:cNvPr id="3" name="Footer Placeholder 2"/>
          <p:cNvSpPr>
            <a:spLocks noGrp="1"/>
          </p:cNvSpPr>
          <p:nvPr>
            <p:ph type="ftr" sz="quarter" idx="11"/>
          </p:nvPr>
        </p:nvSpPr>
        <p:spPr/>
        <p:txBody>
          <a:bodyPr/>
          <a:lstStyle/>
          <a:p>
            <a:r>
              <a:rPr lang="en-US"/>
              <a:t>Präsentation XYZ</a:t>
            </a:r>
          </a:p>
        </p:txBody>
      </p:sp>
      <p:sp>
        <p:nvSpPr>
          <p:cNvPr id="4" name="Slide Number Placeholder 3"/>
          <p:cNvSpPr>
            <a:spLocks noGrp="1"/>
          </p:cNvSpPr>
          <p:nvPr>
            <p:ph type="sldNum" sz="quarter" idx="12"/>
          </p:nvPr>
        </p:nvSpPr>
        <p:spPr/>
        <p:txBody>
          <a:bodyPr/>
          <a:lstStyle/>
          <a:p>
            <a:fld id="{5D67985F-2B13-4E99-BA31-96CBBE34C59A}" type="slidenum">
              <a:rPr lang="en-US" smtClean="0"/>
              <a:t>‹Nr.›</a:t>
            </a:fld>
            <a:endParaRPr lang="en-US"/>
          </a:p>
        </p:txBody>
      </p:sp>
      <p:grpSp>
        <p:nvGrpSpPr>
          <p:cNvPr id="6" name="Group 5"/>
          <p:cNvGrpSpPr/>
          <p:nvPr userDrawn="1"/>
        </p:nvGrpSpPr>
        <p:grpSpPr>
          <a:xfrm>
            <a:off x="0" y="0"/>
            <a:ext cx="9144000" cy="6858000"/>
            <a:chOff x="0" y="0"/>
            <a:chExt cx="9144000" cy="6858000"/>
          </a:xfrm>
        </p:grpSpPr>
        <p:grpSp>
          <p:nvGrpSpPr>
            <p:cNvPr id="5" name="Group 4"/>
            <p:cNvGrpSpPr/>
            <p:nvPr userDrawn="1"/>
          </p:nvGrpSpPr>
          <p:grpSpPr>
            <a:xfrm>
              <a:off x="0" y="0"/>
              <a:ext cx="9144000" cy="6858000"/>
              <a:chOff x="0" y="0"/>
              <a:chExt cx="9144000" cy="6858000"/>
            </a:xfrm>
          </p:grpSpPr>
          <p:sp>
            <p:nvSpPr>
              <p:cNvPr id="50" name="Rectangle 49"/>
              <p:cNvSpPr/>
              <p:nvPr userDrawn="1"/>
            </p:nvSpPr>
            <p:spPr>
              <a:xfrm>
                <a:off x="8686800" y="0"/>
                <a:ext cx="457200" cy="68580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userDrawn="1"/>
            </p:nvGrpSpPr>
            <p:grpSpPr>
              <a:xfrm>
                <a:off x="457200" y="0"/>
                <a:ext cx="8229599" cy="6858000"/>
                <a:chOff x="914400" y="0"/>
                <a:chExt cx="7772399" cy="6858000"/>
              </a:xfrm>
            </p:grpSpPr>
            <p:sp>
              <p:nvSpPr>
                <p:cNvPr id="72" name="Rectangle 71"/>
                <p:cNvSpPr/>
                <p:nvPr userDrawn="1"/>
              </p:nvSpPr>
              <p:spPr>
                <a:xfrm>
                  <a:off x="914400" y="5965801"/>
                  <a:ext cx="7772399" cy="2052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userDrawn="1"/>
              </p:nvSpPr>
              <p:spPr>
                <a:xfrm>
                  <a:off x="914400" y="6652800"/>
                  <a:ext cx="7772399" cy="2052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userDrawn="1"/>
              </p:nvSpPr>
              <p:spPr>
                <a:xfrm>
                  <a:off x="914400" y="0"/>
                  <a:ext cx="7772399" cy="2052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Rectangle 52"/>
              <p:cNvSpPr/>
              <p:nvPr userDrawn="1"/>
            </p:nvSpPr>
            <p:spPr>
              <a:xfrm>
                <a:off x="0" y="0"/>
                <a:ext cx="457200" cy="68580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userDrawn="1"/>
          </p:nvGrpSpPr>
          <p:grpSpPr>
            <a:xfrm>
              <a:off x="457200" y="1372869"/>
              <a:ext cx="8229600" cy="4603132"/>
              <a:chOff x="914400" y="2054999"/>
              <a:chExt cx="7772400" cy="4117001"/>
            </a:xfrm>
          </p:grpSpPr>
          <p:sp>
            <p:nvSpPr>
              <p:cNvPr id="32" name="Rectangle 31"/>
              <p:cNvSpPr/>
              <p:nvPr userDrawn="1"/>
            </p:nvSpPr>
            <p:spPr>
              <a:xfrm>
                <a:off x="6693789" y="2054999"/>
                <a:ext cx="203728" cy="4117001"/>
              </a:xfrm>
              <a:prstGeom prst="rect">
                <a:avLst/>
              </a:prstGeom>
              <a:solidFill>
                <a:schemeClr val="accent1">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2703681" y="2054999"/>
                <a:ext cx="203728" cy="4117001"/>
              </a:xfrm>
              <a:prstGeom prst="rect">
                <a:avLst/>
              </a:prstGeom>
              <a:solidFill>
                <a:schemeClr val="accent1">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4698735" y="2054999"/>
                <a:ext cx="203728" cy="4117001"/>
              </a:xfrm>
              <a:prstGeom prst="rect">
                <a:avLst/>
              </a:prstGeom>
              <a:solidFill>
                <a:schemeClr val="accent1">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6028771" y="2054999"/>
                <a:ext cx="203728" cy="4117001"/>
              </a:xfrm>
              <a:prstGeom prst="rect">
                <a:avLst/>
              </a:prstGeom>
              <a:solidFill>
                <a:schemeClr val="bg2">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3368699" y="2054999"/>
                <a:ext cx="203728" cy="4117001"/>
              </a:xfrm>
              <a:prstGeom prst="rect">
                <a:avLst/>
              </a:prstGeom>
              <a:solidFill>
                <a:schemeClr val="bg2">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914400" y="2054999"/>
                <a:ext cx="7772400" cy="4116001"/>
                <a:chOff x="914400" y="2054999"/>
                <a:chExt cx="7772400" cy="4116001"/>
              </a:xfrm>
            </p:grpSpPr>
            <p:sp>
              <p:nvSpPr>
                <p:cNvPr id="38" name="Rectangle 37"/>
                <p:cNvSpPr/>
                <p:nvPr userDrawn="1"/>
              </p:nvSpPr>
              <p:spPr>
                <a:xfrm>
                  <a:off x="2244436"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3574472"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4904508"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6234544"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56458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1579418"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909454"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423949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5569526"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userDrawn="1"/>
              </p:nvSpPr>
              <p:spPr>
                <a:xfrm>
                  <a:off x="6899562"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822960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userDrawn="1"/>
              </p:nvSpPr>
              <p:spPr>
                <a:xfrm>
                  <a:off x="91440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3358227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523" y="5484220"/>
            <a:ext cx="2031883" cy="1317693"/>
          </a:xfrm>
          <a:prstGeom prst="rect">
            <a:avLst/>
          </a:prstGeom>
        </p:spPr>
      </p:pic>
      <p:sp>
        <p:nvSpPr>
          <p:cNvPr id="135" name="Rectangle 134"/>
          <p:cNvSpPr/>
          <p:nvPr userDrawn="1"/>
        </p:nvSpPr>
        <p:spPr bwMode="gray">
          <a:xfrm>
            <a:off x="457200" y="1372868"/>
            <a:ext cx="8686799" cy="4105275"/>
          </a:xfrm>
          <a:prstGeom prst="rect">
            <a:avLst/>
          </a:prstGeom>
          <a:solidFill>
            <a:srgbClr val="005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bwMode="gray">
          <a:xfrm>
            <a:off x="456524" y="2057400"/>
            <a:ext cx="4709587" cy="2061843"/>
          </a:xfrm>
        </p:spPr>
        <p:txBody>
          <a:bodyPr lIns="288000" tIns="0" rIns="288000" bIns="0" anchor="ctr"/>
          <a:lstStyle>
            <a:lvl1pPr algn="l">
              <a:defRPr sz="3200" b="1">
                <a:solidFill>
                  <a:schemeClr val="bg1"/>
                </a:solidFill>
                <a:latin typeface="+mj-lt"/>
              </a:defRPr>
            </a:lvl1pPr>
          </a:lstStyle>
          <a:p>
            <a:r>
              <a:rPr lang="en-US" dirty="0"/>
              <a:t>Click to edit </a:t>
            </a:r>
            <a:br>
              <a:rPr lang="en-US" dirty="0"/>
            </a:br>
            <a:r>
              <a:rPr lang="en-US" dirty="0"/>
              <a:t>Master </a:t>
            </a:r>
            <a:br>
              <a:rPr lang="en-US" dirty="0"/>
            </a:br>
            <a:r>
              <a:rPr lang="en-US" dirty="0"/>
              <a:t>title style</a:t>
            </a:r>
          </a:p>
        </p:txBody>
      </p:sp>
      <p:sp>
        <p:nvSpPr>
          <p:cNvPr id="3" name="Subtitle 2"/>
          <p:cNvSpPr>
            <a:spLocks noGrp="1"/>
          </p:cNvSpPr>
          <p:nvPr>
            <p:ph type="subTitle" idx="1" hasCustomPrompt="1"/>
          </p:nvPr>
        </p:nvSpPr>
        <p:spPr bwMode="gray">
          <a:xfrm>
            <a:off x="456524" y="1372869"/>
            <a:ext cx="4709587" cy="684000"/>
          </a:xfrm>
        </p:spPr>
        <p:txBody>
          <a:bodyPr lIns="288000" tIns="288000" rIns="288000" bIns="288000" anchor="t"/>
          <a:lstStyle>
            <a:lvl1pPr marL="0" indent="0" algn="l">
              <a:buNone/>
              <a:defRPr sz="1400" cap="all" spc="6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I</a:t>
            </a:r>
            <a:r>
              <a:rPr lang="en-US" dirty="0" err="1"/>
              <a:t>ntroduction</a:t>
            </a:r>
            <a:r>
              <a:rPr lang="en-US" dirty="0"/>
              <a:t> Title (Optional)</a:t>
            </a:r>
          </a:p>
        </p:txBody>
      </p:sp>
      <p:sp>
        <p:nvSpPr>
          <p:cNvPr id="137" name="Text Placeholder 136"/>
          <p:cNvSpPr>
            <a:spLocks noGrp="1"/>
          </p:cNvSpPr>
          <p:nvPr>
            <p:ph type="body" sz="quarter" idx="10" hasCustomPrompt="1"/>
          </p:nvPr>
        </p:nvSpPr>
        <p:spPr bwMode="gray">
          <a:xfrm>
            <a:off x="457198" y="4119244"/>
            <a:ext cx="4709587" cy="1358900"/>
          </a:xfrm>
        </p:spPr>
        <p:txBody>
          <a:bodyPr lIns="288000" tIns="144000" rIns="288000" bIns="288000" anchor="t"/>
          <a:lstStyle>
            <a:lvl1pPr>
              <a:defRPr sz="1400" i="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author(s)</a:t>
            </a:r>
            <a:br>
              <a:rPr lang="en-US" dirty="0"/>
            </a:br>
            <a:r>
              <a:rPr lang="en-US" dirty="0"/>
              <a:t>Positions optional,</a:t>
            </a:r>
            <a:br>
              <a:rPr lang="en-US" dirty="0"/>
            </a:br>
            <a:r>
              <a:rPr lang="en-US" dirty="0"/>
              <a:t>Maximum three rows</a:t>
            </a:r>
            <a:br>
              <a:rPr lang="en-US" dirty="0"/>
            </a:br>
            <a:endParaRPr lang="en-US" dirty="0"/>
          </a:p>
        </p:txBody>
      </p:sp>
      <p:cxnSp>
        <p:nvCxnSpPr>
          <p:cNvPr id="139" name="Straight Connector 138"/>
          <p:cNvCxnSpPr>
            <a:cxnSpLocks/>
          </p:cNvCxnSpPr>
          <p:nvPr userDrawn="1"/>
        </p:nvCxnSpPr>
        <p:spPr bwMode="gray">
          <a:xfrm>
            <a:off x="457199" y="5684626"/>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Date Placeholder 141"/>
          <p:cNvSpPr>
            <a:spLocks noGrp="1"/>
          </p:cNvSpPr>
          <p:nvPr>
            <p:ph type="dt" sz="half" idx="12"/>
          </p:nvPr>
        </p:nvSpPr>
        <p:spPr bwMode="gray">
          <a:xfrm>
            <a:off x="463898" y="571501"/>
            <a:ext cx="1638298" cy="438886"/>
          </a:xfrm>
        </p:spPr>
        <p:txBody>
          <a:bodyPr anchor="ctr"/>
          <a:lstStyle>
            <a:lvl1pPr algn="l">
              <a:defRPr sz="2000" b="1">
                <a:solidFill>
                  <a:srgbClr val="005F30"/>
                </a:solidFill>
                <a:latin typeface="+mn-lt"/>
              </a:defRPr>
            </a:lvl1pPr>
          </a:lstStyle>
          <a:p>
            <a:fld id="{818816CA-D5C7-444C-95D5-5D8C81031CDC}" type="datetime1">
              <a:rPr lang="en-US" smtClean="0"/>
              <a:pPr/>
              <a:t>11/5/2022</a:t>
            </a:fld>
            <a:endParaRPr lang="en-US" dirty="0"/>
          </a:p>
        </p:txBody>
      </p:sp>
      <p:sp>
        <p:nvSpPr>
          <p:cNvPr id="5" name="Picture Placeholder 4"/>
          <p:cNvSpPr>
            <a:spLocks noGrp="1"/>
          </p:cNvSpPr>
          <p:nvPr>
            <p:ph type="pic" sz="quarter" idx="13" hasCustomPrompt="1"/>
          </p:nvPr>
        </p:nvSpPr>
        <p:spPr bwMode="gray">
          <a:xfrm>
            <a:off x="5386153" y="1372338"/>
            <a:ext cx="3757847" cy="4106125"/>
          </a:xfrm>
          <a:solidFill>
            <a:srgbClr val="005F30"/>
          </a:solidFill>
        </p:spPr>
        <p:txBody>
          <a:bodyPr bIns="792000" anchor="ctr"/>
          <a:lstStyle>
            <a:lvl1pPr algn="ctr">
              <a:defRPr baseline="0">
                <a:solidFill>
                  <a:schemeClr val="bg1"/>
                </a:solidFill>
              </a:defRPr>
            </a:lvl1pPr>
          </a:lstStyle>
          <a:p>
            <a:r>
              <a:rPr lang="en-US" dirty="0"/>
              <a:t>Insert picture here</a:t>
            </a:r>
          </a:p>
          <a:p>
            <a:r>
              <a:rPr lang="en-US" dirty="0" err="1"/>
              <a:t>Zu</a:t>
            </a:r>
            <a:r>
              <a:rPr lang="en-US" dirty="0"/>
              <a:t> </a:t>
            </a:r>
            <a:r>
              <a:rPr lang="en-US" dirty="0" err="1"/>
              <a:t>finden</a:t>
            </a:r>
            <a:r>
              <a:rPr lang="en-US" dirty="0"/>
              <a:t> </a:t>
            </a:r>
            <a:r>
              <a:rPr lang="en-US" dirty="0" err="1"/>
              <a:t>unter</a:t>
            </a:r>
            <a:r>
              <a:rPr lang="en-US" dirty="0"/>
              <a:t> </a:t>
            </a:r>
            <a:br>
              <a:rPr lang="en-US" dirty="0"/>
            </a:br>
            <a:r>
              <a:rPr lang="en-US" dirty="0"/>
              <a:t>"W:\2017-Corporate-Design\Icons"</a:t>
            </a:r>
          </a:p>
        </p:txBody>
      </p:sp>
      <p:cxnSp>
        <p:nvCxnSpPr>
          <p:cNvPr id="22" name="Straight Connector 21"/>
          <p:cNvCxnSpPr>
            <a:cxnSpLocks/>
          </p:cNvCxnSpPr>
          <p:nvPr userDrawn="1"/>
        </p:nvCxnSpPr>
        <p:spPr bwMode="gray">
          <a:xfrm>
            <a:off x="457199"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796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piteleinstie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63584" y="2057400"/>
            <a:ext cx="8223213" cy="2061843"/>
          </a:xfrm>
        </p:spPr>
        <p:txBody>
          <a:bodyPr lIns="0" tIns="288000" rIns="288000" bIns="288000" anchor="ctr"/>
          <a:lstStyle>
            <a:lvl1pPr algn="l">
              <a:defRPr sz="3800">
                <a:solidFill>
                  <a:srgbClr val="005F30"/>
                </a:solidFill>
                <a:latin typeface="+mj-lt"/>
              </a:defRPr>
            </a:lvl1pPr>
          </a:lstStyle>
          <a:p>
            <a:r>
              <a:rPr lang="en-US" dirty="0"/>
              <a:t>Click to edit </a:t>
            </a:r>
            <a:br>
              <a:rPr lang="en-US" dirty="0"/>
            </a:br>
            <a:r>
              <a:rPr lang="en-US" dirty="0"/>
              <a:t>Master </a:t>
            </a:r>
            <a:br>
              <a:rPr lang="en-US" dirty="0"/>
            </a:br>
            <a:r>
              <a:rPr lang="en-US" dirty="0"/>
              <a:t>title style</a:t>
            </a:r>
          </a:p>
        </p:txBody>
      </p:sp>
      <p:sp>
        <p:nvSpPr>
          <p:cNvPr id="3" name="Subtitle 2"/>
          <p:cNvSpPr>
            <a:spLocks noGrp="1"/>
          </p:cNvSpPr>
          <p:nvPr>
            <p:ph type="subTitle" idx="1" hasCustomPrompt="1"/>
          </p:nvPr>
        </p:nvSpPr>
        <p:spPr bwMode="gray">
          <a:xfrm>
            <a:off x="463584" y="1372869"/>
            <a:ext cx="4140000" cy="684000"/>
          </a:xfrm>
        </p:spPr>
        <p:txBody>
          <a:bodyPr lIns="0" tIns="288000" rIns="288000" bIns="288000" anchor="t"/>
          <a:lstStyle>
            <a:lvl1pPr marL="0" indent="0" algn="l">
              <a:buNone/>
              <a:defRPr sz="1400" b="1" cap="all" spc="60" baseline="0">
                <a:solidFill>
                  <a:srgbClr val="005F3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I</a:t>
            </a:r>
            <a:r>
              <a:rPr lang="en-US" dirty="0" err="1"/>
              <a:t>ntroduction</a:t>
            </a:r>
            <a:r>
              <a:rPr lang="en-US" dirty="0"/>
              <a:t> Title (Optional)</a:t>
            </a:r>
          </a:p>
        </p:txBody>
      </p:sp>
      <p:sp>
        <p:nvSpPr>
          <p:cNvPr id="137" name="Text Placeholder 136"/>
          <p:cNvSpPr>
            <a:spLocks noGrp="1"/>
          </p:cNvSpPr>
          <p:nvPr>
            <p:ph type="body" sz="quarter" idx="10" hasCustomPrompt="1"/>
          </p:nvPr>
        </p:nvSpPr>
        <p:spPr bwMode="gray">
          <a:xfrm>
            <a:off x="463581" y="4119244"/>
            <a:ext cx="4593994" cy="1358900"/>
          </a:xfrm>
        </p:spPr>
        <p:txBody>
          <a:bodyPr lIns="0" tIns="144000" rIns="288000" bIns="288000" anchor="t"/>
          <a:lstStyle>
            <a:lvl1pPr>
              <a:defRPr sz="1400" i="1">
                <a:solidFill>
                  <a:srgbClr val="005F30"/>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author(s)</a:t>
            </a:r>
            <a:br>
              <a:rPr lang="en-US" dirty="0"/>
            </a:br>
            <a:r>
              <a:rPr lang="en-US" dirty="0"/>
              <a:t>Positions optional,</a:t>
            </a:r>
            <a:br>
              <a:rPr lang="en-US" dirty="0"/>
            </a:br>
            <a:r>
              <a:rPr lang="en-US" dirty="0"/>
              <a:t>Maximum three rows</a:t>
            </a:r>
            <a:br>
              <a:rPr lang="en-US" dirty="0"/>
            </a:br>
            <a:endParaRPr lang="en-US" dirty="0"/>
          </a:p>
        </p:txBody>
      </p:sp>
      <p:sp>
        <p:nvSpPr>
          <p:cNvPr id="14" name="Text Placeholder 6"/>
          <p:cNvSpPr>
            <a:spLocks noGrp="1"/>
          </p:cNvSpPr>
          <p:nvPr>
            <p:ph type="body" sz="quarter" idx="14" hasCustomPrompt="1"/>
          </p:nvPr>
        </p:nvSpPr>
        <p:spPr bwMode="gray">
          <a:xfrm>
            <a:off x="463584" y="570970"/>
            <a:ext cx="515660" cy="438445"/>
          </a:xfrm>
        </p:spPr>
        <p:txBody>
          <a:bodyPr rIns="0" bIns="0" anchor="ctr" anchorCtr="0"/>
          <a:lstStyle>
            <a:lvl1pPr>
              <a:defRPr sz="2000" b="1">
                <a:solidFill>
                  <a:srgbClr val="005F30"/>
                </a:solidFill>
                <a:latin typeface="+mn-lt"/>
              </a:defRPr>
            </a:lvl1pPr>
          </a:lstStyle>
          <a:p>
            <a:pPr lvl="0"/>
            <a:r>
              <a:rPr lang="en-US" dirty="0"/>
              <a:t>01</a:t>
            </a:r>
          </a:p>
        </p:txBody>
      </p:sp>
      <p:sp>
        <p:nvSpPr>
          <p:cNvPr id="4" name="Date Placeholder 3"/>
          <p:cNvSpPr>
            <a:spLocks noGrp="1"/>
          </p:cNvSpPr>
          <p:nvPr>
            <p:ph type="dt" sz="half" idx="15"/>
          </p:nvPr>
        </p:nvSpPr>
        <p:spPr bwMode="gray"/>
        <p:txBody>
          <a:bodyPr/>
          <a:lstStyle/>
          <a:p>
            <a:fld id="{0ECB4B9C-E46A-4424-B30A-3A8080487DD9}" type="datetime1">
              <a:rPr lang="en-US" smtClean="0"/>
              <a:t>11/5/2022</a:t>
            </a:fld>
            <a:endParaRPr lang="en-US" dirty="0"/>
          </a:p>
        </p:txBody>
      </p:sp>
      <p:sp>
        <p:nvSpPr>
          <p:cNvPr id="6" name="Footer Placeholder 5"/>
          <p:cNvSpPr>
            <a:spLocks noGrp="1"/>
          </p:cNvSpPr>
          <p:nvPr>
            <p:ph type="ftr" sz="quarter" idx="16"/>
          </p:nvPr>
        </p:nvSpPr>
        <p:spPr bwMode="gray"/>
        <p:txBody>
          <a:bodyPr/>
          <a:lstStyle/>
          <a:p>
            <a:r>
              <a:rPr lang="en-US"/>
              <a:t>Präsentation XYZ</a:t>
            </a:r>
            <a:endParaRPr lang="en-US" dirty="0"/>
          </a:p>
        </p:txBody>
      </p:sp>
      <p:sp>
        <p:nvSpPr>
          <p:cNvPr id="11" name="Slide Number Placeholder 10"/>
          <p:cNvSpPr>
            <a:spLocks noGrp="1"/>
          </p:cNvSpPr>
          <p:nvPr>
            <p:ph type="sldNum" sz="quarter" idx="17"/>
          </p:nvPr>
        </p:nvSpPr>
        <p:spPr bwMode="gray"/>
        <p:txBody>
          <a:bodyPr/>
          <a:lstStyle/>
          <a:p>
            <a:fld id="{5D67985F-2B13-4E99-BA31-96CBBE34C59A}" type="slidenum">
              <a:rPr lang="en-US" smtClean="0"/>
              <a:pPr/>
              <a:t>‹Nr.›</a:t>
            </a:fld>
            <a:endParaRPr lang="en-US"/>
          </a:p>
        </p:txBody>
      </p:sp>
      <p:cxnSp>
        <p:nvCxnSpPr>
          <p:cNvPr id="15" name="Straight Connector 14"/>
          <p:cNvCxnSpPr>
            <a:cxnSpLocks/>
          </p:cNvCxnSpPr>
          <p:nvPr userDrawn="1"/>
        </p:nvCxnSpPr>
        <p:spPr bwMode="gray">
          <a:xfrm>
            <a:off x="463583"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14809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azi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63584" y="1372869"/>
            <a:ext cx="4140000" cy="684000"/>
          </a:xfrm>
        </p:spPr>
        <p:txBody>
          <a:bodyPr lIns="0" tIns="288000" rIns="288000" bIns="288000" anchor="t"/>
          <a:lstStyle>
            <a:lvl1pPr marL="0" indent="0" algn="l">
              <a:buNone/>
              <a:defRPr sz="1400" b="1" cap="all" spc="60" baseline="0">
                <a:solidFill>
                  <a:srgbClr val="005F3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In </a:t>
            </a:r>
            <a:r>
              <a:rPr lang="de-DE" dirty="0" err="1"/>
              <a:t>brief</a:t>
            </a:r>
            <a:endParaRPr lang="de-DE" dirty="0"/>
          </a:p>
        </p:txBody>
      </p:sp>
      <p:sp>
        <p:nvSpPr>
          <p:cNvPr id="14" name="Text Placeholder 6"/>
          <p:cNvSpPr>
            <a:spLocks noGrp="1"/>
          </p:cNvSpPr>
          <p:nvPr>
            <p:ph type="body" sz="quarter" idx="14" hasCustomPrompt="1"/>
          </p:nvPr>
        </p:nvSpPr>
        <p:spPr bwMode="gray">
          <a:xfrm>
            <a:off x="463584" y="570970"/>
            <a:ext cx="515660" cy="438445"/>
          </a:xfrm>
        </p:spPr>
        <p:txBody>
          <a:bodyPr rIns="0" bIns="0" anchor="ctr" anchorCtr="0"/>
          <a:lstStyle>
            <a:lvl1pPr>
              <a:defRPr sz="2000" b="1">
                <a:solidFill>
                  <a:srgbClr val="005F30"/>
                </a:solidFill>
                <a:latin typeface="+mn-lt"/>
              </a:defRPr>
            </a:lvl1pPr>
          </a:lstStyle>
          <a:p>
            <a:pPr lvl="0"/>
            <a:r>
              <a:rPr lang="en-US" dirty="0"/>
              <a:t>01</a:t>
            </a:r>
          </a:p>
        </p:txBody>
      </p:sp>
      <p:sp>
        <p:nvSpPr>
          <p:cNvPr id="4" name="Date Placeholder 3"/>
          <p:cNvSpPr>
            <a:spLocks noGrp="1"/>
          </p:cNvSpPr>
          <p:nvPr>
            <p:ph type="dt" sz="half" idx="15"/>
          </p:nvPr>
        </p:nvSpPr>
        <p:spPr bwMode="gray"/>
        <p:txBody>
          <a:bodyPr/>
          <a:lstStyle/>
          <a:p>
            <a:fld id="{0ECB4B9C-E46A-4424-B30A-3A8080487DD9}" type="datetime1">
              <a:rPr lang="en-US" smtClean="0"/>
              <a:t>11/5/2022</a:t>
            </a:fld>
            <a:endParaRPr lang="en-US" dirty="0"/>
          </a:p>
        </p:txBody>
      </p:sp>
      <p:sp>
        <p:nvSpPr>
          <p:cNvPr id="6" name="Footer Placeholder 5"/>
          <p:cNvSpPr>
            <a:spLocks noGrp="1"/>
          </p:cNvSpPr>
          <p:nvPr>
            <p:ph type="ftr" sz="quarter" idx="16"/>
          </p:nvPr>
        </p:nvSpPr>
        <p:spPr bwMode="gray"/>
        <p:txBody>
          <a:bodyPr/>
          <a:lstStyle/>
          <a:p>
            <a:r>
              <a:rPr lang="en-US"/>
              <a:t>Präsentation XYZ</a:t>
            </a:r>
            <a:endParaRPr lang="en-US" dirty="0"/>
          </a:p>
        </p:txBody>
      </p:sp>
      <p:sp>
        <p:nvSpPr>
          <p:cNvPr id="11" name="Slide Number Placeholder 10"/>
          <p:cNvSpPr>
            <a:spLocks noGrp="1"/>
          </p:cNvSpPr>
          <p:nvPr>
            <p:ph type="sldNum" sz="quarter" idx="17"/>
          </p:nvPr>
        </p:nvSpPr>
        <p:spPr bwMode="gray"/>
        <p:txBody>
          <a:bodyPr/>
          <a:lstStyle/>
          <a:p>
            <a:fld id="{5D67985F-2B13-4E99-BA31-96CBBE34C59A}" type="slidenum">
              <a:rPr lang="en-US" smtClean="0"/>
              <a:pPr/>
              <a:t>‹Nr.›</a:t>
            </a:fld>
            <a:endParaRPr lang="en-US"/>
          </a:p>
        </p:txBody>
      </p:sp>
      <p:cxnSp>
        <p:nvCxnSpPr>
          <p:cNvPr id="15" name="Straight Connector 14"/>
          <p:cNvCxnSpPr>
            <a:cxnSpLocks/>
          </p:cNvCxnSpPr>
          <p:nvPr userDrawn="1"/>
        </p:nvCxnSpPr>
        <p:spPr bwMode="gray">
          <a:xfrm>
            <a:off x="463583"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8"/>
          </p:nvPr>
        </p:nvSpPr>
        <p:spPr bwMode="gray">
          <a:xfrm>
            <a:off x="1435099" y="1722436"/>
            <a:ext cx="7251697" cy="2392364"/>
          </a:xfrm>
          <a:solidFill>
            <a:srgbClr val="005F30"/>
          </a:solidFill>
        </p:spPr>
        <p:txBody>
          <a:bodyPr lIns="360000" tIns="252000" bIns="252000"/>
          <a:lstStyle>
            <a:lvl1pPr>
              <a:defRPr>
                <a:solidFill>
                  <a:schemeClr val="bg1"/>
                </a:solidFill>
              </a:defRPr>
            </a:lvl1pPr>
            <a:lvl2pPr>
              <a:defRPr>
                <a:solidFill>
                  <a:schemeClr val="bg1"/>
                </a:solidFill>
              </a:defRPr>
            </a:lvl2pPr>
            <a:lvl3pP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1584803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Date Placeholder 2"/>
          <p:cNvSpPr>
            <a:spLocks noGrp="1"/>
          </p:cNvSpPr>
          <p:nvPr>
            <p:ph type="dt" sz="half" idx="10"/>
          </p:nvPr>
        </p:nvSpPr>
        <p:spPr bwMode="gray"/>
        <p:txBody>
          <a:bodyPr/>
          <a:lstStyle/>
          <a:p>
            <a:fld id="{1E6040AD-8EA4-4998-A909-7BEC5E95AE52}" type="datetime1">
              <a:rPr lang="en-US" smtClean="0"/>
              <a:t>11/5/2022</a:t>
            </a:fld>
            <a:endParaRPr lang="en-US"/>
          </a:p>
        </p:txBody>
      </p:sp>
      <p:sp>
        <p:nvSpPr>
          <p:cNvPr id="4" name="Footer Placeholder 3"/>
          <p:cNvSpPr>
            <a:spLocks noGrp="1"/>
          </p:cNvSpPr>
          <p:nvPr>
            <p:ph type="ftr" sz="quarter" idx="11"/>
          </p:nvPr>
        </p:nvSpPr>
        <p:spPr bwMode="gray"/>
        <p:txBody>
          <a:bodyPr/>
          <a:lstStyle/>
          <a:p>
            <a:r>
              <a:rPr lang="en-US"/>
              <a:t>Präsentation XYZ</a:t>
            </a:r>
          </a:p>
        </p:txBody>
      </p:sp>
      <p:sp>
        <p:nvSpPr>
          <p:cNvPr id="5" name="Slide Number Placeholder 4"/>
          <p:cNvSpPr>
            <a:spLocks noGrp="1"/>
          </p:cNvSpPr>
          <p:nvPr>
            <p:ph type="sldNum" sz="quarter" idx="12"/>
          </p:nvPr>
        </p:nvSpPr>
        <p:spPr bwMode="gray"/>
        <p:txBody>
          <a:bodyPr/>
          <a:lstStyle/>
          <a:p>
            <a:fld id="{5D67985F-2B13-4E99-BA31-96CBBE34C59A}" type="slidenum">
              <a:rPr lang="en-US" smtClean="0"/>
              <a:t>‹Nr.›</a:t>
            </a:fld>
            <a:endParaRPr lang="en-US"/>
          </a:p>
        </p:txBody>
      </p:sp>
      <p:sp>
        <p:nvSpPr>
          <p:cNvPr id="7" name="Text Placeholder 6"/>
          <p:cNvSpPr>
            <a:spLocks noGrp="1"/>
          </p:cNvSpPr>
          <p:nvPr>
            <p:ph type="body" sz="quarter" idx="13" hasCustomPrompt="1"/>
          </p:nvPr>
        </p:nvSpPr>
        <p:spPr bwMode="gray">
          <a:xfrm>
            <a:off x="457200" y="166782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01</a:t>
            </a:r>
          </a:p>
        </p:txBody>
      </p:sp>
      <p:sp>
        <p:nvSpPr>
          <p:cNvPr id="46" name="Title 45"/>
          <p:cNvSpPr>
            <a:spLocks noGrp="1"/>
          </p:cNvSpPr>
          <p:nvPr>
            <p:ph type="title" hasCustomPrompt="1"/>
          </p:nvPr>
        </p:nvSpPr>
        <p:spPr bwMode="gray">
          <a:xfrm>
            <a:off x="457200" y="294255"/>
            <a:ext cx="8229599" cy="685000"/>
          </a:xfrm>
        </p:spPr>
        <p:txBody>
          <a:bodyPr/>
          <a:lstStyle>
            <a:lvl1pPr>
              <a:defRPr>
                <a:solidFill>
                  <a:srgbClr val="005F30"/>
                </a:solidFill>
              </a:defRPr>
            </a:lvl1pPr>
          </a:lstStyle>
          <a:p>
            <a:r>
              <a:rPr lang="en-US" dirty="0"/>
              <a:t>Agenda</a:t>
            </a:r>
          </a:p>
        </p:txBody>
      </p:sp>
      <p:sp>
        <p:nvSpPr>
          <p:cNvPr id="47" name="Text Placeholder 6"/>
          <p:cNvSpPr>
            <a:spLocks noGrp="1"/>
          </p:cNvSpPr>
          <p:nvPr>
            <p:ph type="body" sz="quarter" idx="14" hasCustomPrompt="1"/>
          </p:nvPr>
        </p:nvSpPr>
        <p:spPr bwMode="gray">
          <a:xfrm>
            <a:off x="1161338" y="1677344"/>
            <a:ext cx="5580000" cy="360000"/>
          </a:xfrm>
        </p:spPr>
        <p:txBody>
          <a:bodyPr tIns="72000"/>
          <a:lstStyle>
            <a:lvl1pPr>
              <a:lnSpc>
                <a:spcPct val="90000"/>
              </a:lnSpc>
              <a:defRPr sz="1800"/>
            </a:lvl1pPr>
          </a:lstStyle>
          <a:p>
            <a:pPr lvl="0"/>
            <a:r>
              <a:rPr lang="de-DE" noProof="0" dirty="0"/>
              <a:t>Agenda-Punkt 1 einzeilig: Einstieg ins Thema </a:t>
            </a:r>
          </a:p>
        </p:txBody>
      </p:sp>
      <p:sp>
        <p:nvSpPr>
          <p:cNvPr id="50" name="Text Placeholder 6"/>
          <p:cNvSpPr>
            <a:spLocks noGrp="1"/>
          </p:cNvSpPr>
          <p:nvPr>
            <p:ph type="body" sz="quarter" idx="15" hasCustomPrompt="1"/>
          </p:nvPr>
        </p:nvSpPr>
        <p:spPr bwMode="gray">
          <a:xfrm>
            <a:off x="6918960" y="171026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53" name="Text Placeholder 6"/>
          <p:cNvSpPr>
            <a:spLocks noGrp="1"/>
          </p:cNvSpPr>
          <p:nvPr>
            <p:ph type="body" sz="quarter" idx="16" hasCustomPrompt="1"/>
          </p:nvPr>
        </p:nvSpPr>
        <p:spPr bwMode="gray">
          <a:xfrm>
            <a:off x="457200" y="234261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02</a:t>
            </a:r>
          </a:p>
        </p:txBody>
      </p:sp>
      <p:sp>
        <p:nvSpPr>
          <p:cNvPr id="54" name="Text Placeholder 6"/>
          <p:cNvSpPr>
            <a:spLocks noGrp="1"/>
          </p:cNvSpPr>
          <p:nvPr>
            <p:ph type="body" sz="quarter" idx="17" hasCustomPrompt="1"/>
          </p:nvPr>
        </p:nvSpPr>
        <p:spPr bwMode="gray">
          <a:xfrm>
            <a:off x="1161338" y="2352134"/>
            <a:ext cx="5580000" cy="360000"/>
          </a:xfrm>
        </p:spPr>
        <p:txBody>
          <a:bodyPr tIns="72000"/>
          <a:lstStyle>
            <a:lvl1pPr>
              <a:lnSpc>
                <a:spcPct val="90000"/>
              </a:lnSpc>
              <a:defRPr sz="1800"/>
            </a:lvl1pPr>
          </a:lstStyle>
          <a:p>
            <a:pPr lvl="0"/>
            <a:r>
              <a:rPr lang="de-DE" noProof="0" dirty="0"/>
              <a:t>Agenda-Punkt 2 einzeilig: </a:t>
            </a:r>
            <a:r>
              <a:rPr lang="de-DE" noProof="0" dirty="0" err="1"/>
              <a:t>Deep-dive</a:t>
            </a:r>
            <a:endParaRPr lang="de-DE" noProof="0" dirty="0"/>
          </a:p>
        </p:txBody>
      </p:sp>
      <p:sp>
        <p:nvSpPr>
          <p:cNvPr id="71" name="Text Placeholder 6"/>
          <p:cNvSpPr>
            <a:spLocks noGrp="1"/>
          </p:cNvSpPr>
          <p:nvPr>
            <p:ph type="body" sz="quarter" idx="18" hasCustomPrompt="1"/>
          </p:nvPr>
        </p:nvSpPr>
        <p:spPr bwMode="gray">
          <a:xfrm>
            <a:off x="6918960" y="238505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72" name="Text Placeholder 6"/>
          <p:cNvSpPr>
            <a:spLocks noGrp="1"/>
          </p:cNvSpPr>
          <p:nvPr>
            <p:ph type="body" sz="quarter" idx="19" hasCustomPrompt="1"/>
          </p:nvPr>
        </p:nvSpPr>
        <p:spPr bwMode="gray">
          <a:xfrm>
            <a:off x="457200" y="301740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03</a:t>
            </a:r>
          </a:p>
        </p:txBody>
      </p:sp>
      <p:sp>
        <p:nvSpPr>
          <p:cNvPr id="73" name="Text Placeholder 6"/>
          <p:cNvSpPr>
            <a:spLocks noGrp="1"/>
          </p:cNvSpPr>
          <p:nvPr>
            <p:ph type="body" sz="quarter" idx="20" hasCustomPrompt="1"/>
          </p:nvPr>
        </p:nvSpPr>
        <p:spPr bwMode="gray">
          <a:xfrm>
            <a:off x="1161338" y="3026924"/>
            <a:ext cx="5580000" cy="360000"/>
          </a:xfrm>
        </p:spPr>
        <p:txBody>
          <a:bodyPr tIns="72000"/>
          <a:lstStyle>
            <a:lvl1pPr>
              <a:lnSpc>
                <a:spcPct val="90000"/>
              </a:lnSpc>
              <a:defRPr sz="1800"/>
            </a:lvl1pPr>
          </a:lstStyle>
          <a:p>
            <a:pPr lvl="0"/>
            <a:r>
              <a:rPr lang="de-DE" noProof="0" dirty="0"/>
              <a:t>Agenda-Punkt 3 einzeilig: Beispiele</a:t>
            </a:r>
          </a:p>
        </p:txBody>
      </p:sp>
      <p:sp>
        <p:nvSpPr>
          <p:cNvPr id="74" name="Text Placeholder 6"/>
          <p:cNvSpPr>
            <a:spLocks noGrp="1"/>
          </p:cNvSpPr>
          <p:nvPr>
            <p:ph type="body" sz="quarter" idx="21" hasCustomPrompt="1"/>
          </p:nvPr>
        </p:nvSpPr>
        <p:spPr bwMode="gray">
          <a:xfrm>
            <a:off x="6918960" y="305984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75" name="Text Placeholder 6"/>
          <p:cNvSpPr>
            <a:spLocks noGrp="1"/>
          </p:cNvSpPr>
          <p:nvPr>
            <p:ph type="body" sz="quarter" idx="22" hasCustomPrompt="1"/>
          </p:nvPr>
        </p:nvSpPr>
        <p:spPr bwMode="gray">
          <a:xfrm>
            <a:off x="457200" y="369219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04</a:t>
            </a:r>
          </a:p>
        </p:txBody>
      </p:sp>
      <p:sp>
        <p:nvSpPr>
          <p:cNvPr id="76" name="Text Placeholder 6"/>
          <p:cNvSpPr>
            <a:spLocks noGrp="1"/>
          </p:cNvSpPr>
          <p:nvPr>
            <p:ph type="body" sz="quarter" idx="23" hasCustomPrompt="1"/>
          </p:nvPr>
        </p:nvSpPr>
        <p:spPr bwMode="gray">
          <a:xfrm>
            <a:off x="1161338" y="3701714"/>
            <a:ext cx="5580000" cy="360000"/>
          </a:xfrm>
        </p:spPr>
        <p:txBody>
          <a:bodyPr tIns="72000"/>
          <a:lstStyle>
            <a:lvl1pPr>
              <a:lnSpc>
                <a:spcPct val="90000"/>
              </a:lnSpc>
              <a:defRPr sz="1800"/>
            </a:lvl1pPr>
          </a:lstStyle>
          <a:p>
            <a:pPr lvl="0"/>
            <a:r>
              <a:rPr lang="de-DE" noProof="0" dirty="0"/>
              <a:t>Agenda-Punkt 4 einzeilig: Fazit</a:t>
            </a:r>
          </a:p>
        </p:txBody>
      </p:sp>
      <p:sp>
        <p:nvSpPr>
          <p:cNvPr id="77" name="Text Placeholder 6"/>
          <p:cNvSpPr>
            <a:spLocks noGrp="1"/>
          </p:cNvSpPr>
          <p:nvPr>
            <p:ph type="body" sz="quarter" idx="24" hasCustomPrompt="1"/>
          </p:nvPr>
        </p:nvSpPr>
        <p:spPr bwMode="gray">
          <a:xfrm>
            <a:off x="6918960" y="373463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78" name="Text Placeholder 6"/>
          <p:cNvSpPr>
            <a:spLocks noGrp="1"/>
          </p:cNvSpPr>
          <p:nvPr>
            <p:ph type="body" sz="quarter" idx="25" hasCustomPrompt="1"/>
          </p:nvPr>
        </p:nvSpPr>
        <p:spPr bwMode="gray">
          <a:xfrm>
            <a:off x="457200" y="436698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05</a:t>
            </a:r>
          </a:p>
        </p:txBody>
      </p:sp>
      <p:sp>
        <p:nvSpPr>
          <p:cNvPr id="79" name="Text Placeholder 6"/>
          <p:cNvSpPr>
            <a:spLocks noGrp="1"/>
          </p:cNvSpPr>
          <p:nvPr>
            <p:ph type="body" sz="quarter" idx="26" hasCustomPrompt="1"/>
          </p:nvPr>
        </p:nvSpPr>
        <p:spPr bwMode="gray">
          <a:xfrm>
            <a:off x="1161338" y="4376504"/>
            <a:ext cx="5580000" cy="360000"/>
          </a:xfrm>
        </p:spPr>
        <p:txBody>
          <a:bodyPr tIns="72000"/>
          <a:lstStyle>
            <a:lvl1pPr>
              <a:lnSpc>
                <a:spcPct val="90000"/>
              </a:lnSpc>
              <a:defRPr sz="1800"/>
            </a:lvl1pPr>
          </a:lstStyle>
          <a:p>
            <a:pPr lvl="0"/>
            <a:r>
              <a:rPr lang="de-DE" noProof="0" dirty="0"/>
              <a:t>Agenda-Punkt 5 einzeilig: Diskussion</a:t>
            </a:r>
          </a:p>
        </p:txBody>
      </p:sp>
      <p:sp>
        <p:nvSpPr>
          <p:cNvPr id="80" name="Text Placeholder 6"/>
          <p:cNvSpPr>
            <a:spLocks noGrp="1"/>
          </p:cNvSpPr>
          <p:nvPr>
            <p:ph type="body" sz="quarter" idx="27" hasCustomPrompt="1"/>
          </p:nvPr>
        </p:nvSpPr>
        <p:spPr bwMode="gray">
          <a:xfrm>
            <a:off x="6918960" y="440942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81" name="Text Placeholder 6"/>
          <p:cNvSpPr>
            <a:spLocks noGrp="1"/>
          </p:cNvSpPr>
          <p:nvPr>
            <p:ph type="body" sz="quarter" idx="28" hasCustomPrompt="1"/>
          </p:nvPr>
        </p:nvSpPr>
        <p:spPr bwMode="gray">
          <a:xfrm>
            <a:off x="457200" y="504177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06</a:t>
            </a:r>
          </a:p>
        </p:txBody>
      </p:sp>
      <p:sp>
        <p:nvSpPr>
          <p:cNvPr id="82" name="Text Placeholder 6"/>
          <p:cNvSpPr>
            <a:spLocks noGrp="1"/>
          </p:cNvSpPr>
          <p:nvPr>
            <p:ph type="body" sz="quarter" idx="29" hasCustomPrompt="1"/>
          </p:nvPr>
        </p:nvSpPr>
        <p:spPr bwMode="gray">
          <a:xfrm>
            <a:off x="1161338" y="5051294"/>
            <a:ext cx="5580000" cy="360000"/>
          </a:xfrm>
        </p:spPr>
        <p:txBody>
          <a:bodyPr tIns="72000"/>
          <a:lstStyle>
            <a:lvl1pPr>
              <a:lnSpc>
                <a:spcPct val="90000"/>
              </a:lnSpc>
              <a:defRPr sz="1800"/>
            </a:lvl1pPr>
          </a:lstStyle>
          <a:p>
            <a:pPr lvl="0"/>
            <a:r>
              <a:rPr lang="de-DE" noProof="0" dirty="0"/>
              <a:t>Agenda-Punkt 6 einzeilig: Workshop</a:t>
            </a:r>
          </a:p>
        </p:txBody>
      </p:sp>
      <p:sp>
        <p:nvSpPr>
          <p:cNvPr id="83" name="Text Placeholder 6"/>
          <p:cNvSpPr>
            <a:spLocks noGrp="1"/>
          </p:cNvSpPr>
          <p:nvPr>
            <p:ph type="body" sz="quarter" idx="30" hasCustomPrompt="1"/>
          </p:nvPr>
        </p:nvSpPr>
        <p:spPr bwMode="gray">
          <a:xfrm>
            <a:off x="6918960" y="5084214"/>
            <a:ext cx="1767838" cy="360000"/>
          </a:xfrm>
        </p:spPr>
        <p:txBody>
          <a:bodyPr tIns="72000"/>
          <a:lstStyle>
            <a:lvl1pPr>
              <a:lnSpc>
                <a:spcPct val="90000"/>
              </a:lnSpc>
              <a:defRPr sz="1400" i="1">
                <a:latin typeface="+mn-lt"/>
              </a:defRPr>
            </a:lvl1pPr>
          </a:lstStyle>
          <a:p>
            <a:pPr lvl="0"/>
            <a:r>
              <a:rPr lang="de-DE" noProof="0" dirty="0"/>
              <a:t>Sprecher optional</a:t>
            </a:r>
          </a:p>
        </p:txBody>
      </p:sp>
      <p:cxnSp>
        <p:nvCxnSpPr>
          <p:cNvPr id="92" name="Straight Connector 91"/>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p:cNvCxnSpPr>
          <p:nvPr userDrawn="1"/>
        </p:nvCxnSpPr>
        <p:spPr bwMode="gray">
          <a:xfrm>
            <a:off x="463583"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55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einstie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63584" y="2057400"/>
            <a:ext cx="8223213" cy="2061843"/>
          </a:xfrm>
        </p:spPr>
        <p:txBody>
          <a:bodyPr lIns="0" tIns="288000" rIns="288000" bIns="288000" anchor="ctr"/>
          <a:lstStyle>
            <a:lvl1pPr algn="l">
              <a:defRPr sz="3800">
                <a:solidFill>
                  <a:srgbClr val="005F30"/>
                </a:solidFill>
                <a:latin typeface="+mj-lt"/>
              </a:defRPr>
            </a:lvl1pPr>
          </a:lstStyle>
          <a:p>
            <a:r>
              <a:rPr lang="en-US" dirty="0"/>
              <a:t>Click to edit </a:t>
            </a:r>
            <a:br>
              <a:rPr lang="en-US" dirty="0"/>
            </a:br>
            <a:r>
              <a:rPr lang="en-US" dirty="0"/>
              <a:t>Master </a:t>
            </a:r>
            <a:br>
              <a:rPr lang="en-US" dirty="0"/>
            </a:br>
            <a:r>
              <a:rPr lang="en-US" dirty="0"/>
              <a:t>title style</a:t>
            </a:r>
          </a:p>
        </p:txBody>
      </p:sp>
      <p:sp>
        <p:nvSpPr>
          <p:cNvPr id="3" name="Subtitle 2"/>
          <p:cNvSpPr>
            <a:spLocks noGrp="1"/>
          </p:cNvSpPr>
          <p:nvPr>
            <p:ph type="subTitle" idx="1" hasCustomPrompt="1"/>
          </p:nvPr>
        </p:nvSpPr>
        <p:spPr bwMode="gray">
          <a:xfrm>
            <a:off x="463584" y="1372869"/>
            <a:ext cx="4140000" cy="684000"/>
          </a:xfrm>
        </p:spPr>
        <p:txBody>
          <a:bodyPr lIns="0" tIns="288000" rIns="288000" bIns="288000" anchor="t"/>
          <a:lstStyle>
            <a:lvl1pPr marL="0" indent="0" algn="l">
              <a:buNone/>
              <a:defRPr sz="1400" b="1" cap="all" spc="60" baseline="0">
                <a:solidFill>
                  <a:srgbClr val="005F3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I</a:t>
            </a:r>
            <a:r>
              <a:rPr lang="en-US" dirty="0" err="1"/>
              <a:t>ntroduction</a:t>
            </a:r>
            <a:r>
              <a:rPr lang="en-US" dirty="0"/>
              <a:t> Title (Optional)</a:t>
            </a:r>
          </a:p>
        </p:txBody>
      </p:sp>
      <p:sp>
        <p:nvSpPr>
          <p:cNvPr id="137" name="Text Placeholder 136"/>
          <p:cNvSpPr>
            <a:spLocks noGrp="1"/>
          </p:cNvSpPr>
          <p:nvPr>
            <p:ph type="body" sz="quarter" idx="10" hasCustomPrompt="1"/>
          </p:nvPr>
        </p:nvSpPr>
        <p:spPr bwMode="gray">
          <a:xfrm>
            <a:off x="463581" y="4119244"/>
            <a:ext cx="4593994" cy="1358900"/>
          </a:xfrm>
        </p:spPr>
        <p:txBody>
          <a:bodyPr lIns="0" tIns="144000" rIns="288000" bIns="288000" anchor="t"/>
          <a:lstStyle>
            <a:lvl1pPr>
              <a:defRPr sz="1400" i="1">
                <a:solidFill>
                  <a:srgbClr val="005F30"/>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author(s)</a:t>
            </a:r>
            <a:br>
              <a:rPr lang="en-US" dirty="0"/>
            </a:br>
            <a:r>
              <a:rPr lang="en-US" dirty="0"/>
              <a:t>Positions optional,</a:t>
            </a:r>
            <a:br>
              <a:rPr lang="en-US" dirty="0"/>
            </a:br>
            <a:r>
              <a:rPr lang="en-US" dirty="0"/>
              <a:t>Maximum three rows</a:t>
            </a:r>
            <a:br>
              <a:rPr lang="en-US" dirty="0"/>
            </a:br>
            <a:endParaRPr lang="en-US" dirty="0"/>
          </a:p>
        </p:txBody>
      </p:sp>
      <p:sp>
        <p:nvSpPr>
          <p:cNvPr id="14" name="Text Placeholder 6"/>
          <p:cNvSpPr>
            <a:spLocks noGrp="1"/>
          </p:cNvSpPr>
          <p:nvPr>
            <p:ph type="body" sz="quarter" idx="14" hasCustomPrompt="1"/>
          </p:nvPr>
        </p:nvSpPr>
        <p:spPr bwMode="gray">
          <a:xfrm>
            <a:off x="463584" y="570970"/>
            <a:ext cx="515660" cy="438445"/>
          </a:xfrm>
        </p:spPr>
        <p:txBody>
          <a:bodyPr rIns="0" bIns="0" anchor="ctr" anchorCtr="0"/>
          <a:lstStyle>
            <a:lvl1pPr>
              <a:defRPr sz="2000" b="1">
                <a:solidFill>
                  <a:srgbClr val="005F30"/>
                </a:solidFill>
                <a:latin typeface="+mn-lt"/>
              </a:defRPr>
            </a:lvl1pPr>
          </a:lstStyle>
          <a:p>
            <a:pPr lvl="0"/>
            <a:r>
              <a:rPr lang="en-US" dirty="0"/>
              <a:t>01</a:t>
            </a:r>
          </a:p>
        </p:txBody>
      </p:sp>
      <p:sp>
        <p:nvSpPr>
          <p:cNvPr id="4" name="Date Placeholder 3"/>
          <p:cNvSpPr>
            <a:spLocks noGrp="1"/>
          </p:cNvSpPr>
          <p:nvPr>
            <p:ph type="dt" sz="half" idx="15"/>
          </p:nvPr>
        </p:nvSpPr>
        <p:spPr bwMode="gray"/>
        <p:txBody>
          <a:bodyPr/>
          <a:lstStyle/>
          <a:p>
            <a:fld id="{0ECB4B9C-E46A-4424-B30A-3A8080487DD9}" type="datetime1">
              <a:rPr lang="en-US" smtClean="0"/>
              <a:t>11/5/2022</a:t>
            </a:fld>
            <a:endParaRPr lang="en-US" dirty="0"/>
          </a:p>
        </p:txBody>
      </p:sp>
      <p:sp>
        <p:nvSpPr>
          <p:cNvPr id="6" name="Footer Placeholder 5"/>
          <p:cNvSpPr>
            <a:spLocks noGrp="1"/>
          </p:cNvSpPr>
          <p:nvPr>
            <p:ph type="ftr" sz="quarter" idx="16"/>
          </p:nvPr>
        </p:nvSpPr>
        <p:spPr bwMode="gray"/>
        <p:txBody>
          <a:bodyPr/>
          <a:lstStyle/>
          <a:p>
            <a:r>
              <a:rPr lang="en-US" dirty="0" err="1"/>
              <a:t>Präsentation</a:t>
            </a:r>
            <a:r>
              <a:rPr lang="en-US" dirty="0"/>
              <a:t> XYZ</a:t>
            </a:r>
          </a:p>
        </p:txBody>
      </p:sp>
      <p:sp>
        <p:nvSpPr>
          <p:cNvPr id="11" name="Slide Number Placeholder 10"/>
          <p:cNvSpPr>
            <a:spLocks noGrp="1"/>
          </p:cNvSpPr>
          <p:nvPr>
            <p:ph type="sldNum" sz="quarter" idx="17"/>
          </p:nvPr>
        </p:nvSpPr>
        <p:spPr bwMode="gray"/>
        <p:txBody>
          <a:bodyPr/>
          <a:lstStyle/>
          <a:p>
            <a:fld id="{5D67985F-2B13-4E99-BA31-96CBBE34C59A}" type="slidenum">
              <a:rPr lang="en-US" smtClean="0"/>
              <a:pPr/>
              <a:t>‹Nr.›</a:t>
            </a:fld>
            <a:endParaRPr lang="en-US"/>
          </a:p>
        </p:txBody>
      </p:sp>
      <p:cxnSp>
        <p:nvCxnSpPr>
          <p:cNvPr id="15" name="Straight Connector 14"/>
          <p:cNvCxnSpPr>
            <a:cxnSpLocks/>
          </p:cNvCxnSpPr>
          <p:nvPr userDrawn="1"/>
        </p:nvCxnSpPr>
        <p:spPr bwMode="gray">
          <a:xfrm>
            <a:off x="463583"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387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endParaRPr lang="en-US" dirty="0"/>
          </a:p>
        </p:txBody>
      </p:sp>
      <p:sp>
        <p:nvSpPr>
          <p:cNvPr id="3" name="Content Placeholder 2"/>
          <p:cNvSpPr>
            <a:spLocks noGrp="1"/>
          </p:cNvSpPr>
          <p:nvPr>
            <p:ph idx="1"/>
          </p:nvPr>
        </p:nvSpPr>
        <p:spPr bwMode="gray">
          <a:xfrm>
            <a:off x="457200" y="1372868"/>
            <a:ext cx="8229597" cy="4603132"/>
          </a:xfrm>
        </p:spPr>
        <p:txBody>
          <a:bodyPr/>
          <a:lstStyle>
            <a:lvl2pPr>
              <a:spcBef>
                <a:spcPts val="1200"/>
              </a:spcBef>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gray"/>
        <p:txBody>
          <a:bodyPr/>
          <a:lstStyle/>
          <a:p>
            <a:fld id="{C6C1DA47-B3DB-418D-9276-963D3FE2E89A}" type="datetime1">
              <a:rPr lang="en-US" smtClean="0"/>
              <a:t>11/5/2022</a:t>
            </a:fld>
            <a:endParaRPr lang="en-US"/>
          </a:p>
        </p:txBody>
      </p:sp>
      <p:sp>
        <p:nvSpPr>
          <p:cNvPr id="5" name="Footer Placeholder 4"/>
          <p:cNvSpPr>
            <a:spLocks noGrp="1"/>
          </p:cNvSpPr>
          <p:nvPr>
            <p:ph type="ftr" sz="quarter" idx="11"/>
          </p:nvPr>
        </p:nvSpPr>
        <p:spPr bwMode="gray"/>
        <p:txBody>
          <a:bodyPr/>
          <a:lstStyle/>
          <a:p>
            <a:r>
              <a:rPr lang="en-US"/>
              <a:t>Präsentation XYZ</a:t>
            </a:r>
          </a:p>
        </p:txBody>
      </p:sp>
      <p:sp>
        <p:nvSpPr>
          <p:cNvPr id="6" name="Slide Number Placeholder 5"/>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3712327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Click to edit Master title style</a:t>
            </a:r>
          </a:p>
        </p:txBody>
      </p:sp>
      <p:sp>
        <p:nvSpPr>
          <p:cNvPr id="3" name="Content Placeholder 2"/>
          <p:cNvSpPr>
            <a:spLocks noGrp="1"/>
          </p:cNvSpPr>
          <p:nvPr>
            <p:ph sz="half" idx="1"/>
          </p:nvPr>
        </p:nvSpPr>
        <p:spPr bwMode="gray">
          <a:xfrm>
            <a:off x="457200" y="1372868"/>
            <a:ext cx="4017600" cy="4603131"/>
          </a:xfrm>
        </p:spPr>
        <p:txBody>
          <a:bodyPr lIns="0" rIns="432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gray">
          <a:xfrm>
            <a:off x="4671060" y="1372868"/>
            <a:ext cx="4015737" cy="4603131"/>
          </a:xfrm>
        </p:spPr>
        <p:txBody>
          <a:bodyPr rIns="360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gray"/>
        <p:txBody>
          <a:bodyPr/>
          <a:lstStyle/>
          <a:p>
            <a:fld id="{D9980AA0-ED25-42B5-9A18-55DE78900B80}" type="datetime1">
              <a:rPr lang="en-US" smtClean="0"/>
              <a:t>11/5/2022</a:t>
            </a:fld>
            <a:endParaRPr lang="en-US"/>
          </a:p>
        </p:txBody>
      </p:sp>
      <p:sp>
        <p:nvSpPr>
          <p:cNvPr id="6" name="Footer Placeholder 5"/>
          <p:cNvSpPr>
            <a:spLocks noGrp="1"/>
          </p:cNvSpPr>
          <p:nvPr>
            <p:ph type="ftr" sz="quarter" idx="11"/>
          </p:nvPr>
        </p:nvSpPr>
        <p:spPr bwMode="gray"/>
        <p:txBody>
          <a:bodyPr/>
          <a:lstStyle/>
          <a:p>
            <a:r>
              <a:rPr lang="en-US"/>
              <a:t>Präsentation XYZ</a:t>
            </a:r>
          </a:p>
        </p:txBody>
      </p:sp>
      <p:sp>
        <p:nvSpPr>
          <p:cNvPr id="7" name="Slide Number Placeholder 6"/>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1011374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 Drittel Text 1 Drittel Bi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bwMode="gray">
          <a:xfrm>
            <a:off x="3271582" y="1372868"/>
            <a:ext cx="5415215" cy="4602482"/>
          </a:xfrm>
          <a:solidFill>
            <a:schemeClr val="bg2">
              <a:lumMod val="20000"/>
              <a:lumOff val="80000"/>
            </a:schemeClr>
          </a:solidFill>
        </p:spPr>
        <p:txBody>
          <a:bodyPr bIns="792000" anchor="ctr"/>
          <a:lstStyle>
            <a:lvl1pPr algn="ctr">
              <a:defRPr/>
            </a:lvl1pPr>
          </a:lstStyle>
          <a:p>
            <a:endParaRPr lang="de-DE" dirty="0"/>
          </a:p>
        </p:txBody>
      </p:sp>
      <p:sp>
        <p:nvSpPr>
          <p:cNvPr id="2" name="Title 1"/>
          <p:cNvSpPr>
            <a:spLocks noGrp="1"/>
          </p:cNvSpPr>
          <p:nvPr>
            <p:ph type="title"/>
          </p:nvPr>
        </p:nvSpPr>
        <p:spPr bwMode="gray"/>
        <p:txBody>
          <a:bodyPr/>
          <a:lstStyle>
            <a:lvl1pPr>
              <a:defRPr>
                <a:solidFill>
                  <a:srgbClr val="005F30"/>
                </a:solidFill>
              </a:defRPr>
            </a:lvl1pPr>
          </a:lstStyle>
          <a:p>
            <a:r>
              <a:rPr lang="en-US" dirty="0"/>
              <a:t>Click to edit Master title style</a:t>
            </a:r>
          </a:p>
        </p:txBody>
      </p:sp>
      <p:sp>
        <p:nvSpPr>
          <p:cNvPr id="3" name="Content Placeholder 2"/>
          <p:cNvSpPr>
            <a:spLocks noGrp="1"/>
          </p:cNvSpPr>
          <p:nvPr>
            <p:ph sz="half" idx="1"/>
          </p:nvPr>
        </p:nvSpPr>
        <p:spPr bwMode="gray">
          <a:xfrm>
            <a:off x="457201" y="1372868"/>
            <a:ext cx="2613660" cy="4603131"/>
          </a:xfrm>
        </p:spPr>
        <p:txBody>
          <a:bodyPr lIns="0" rIns="432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gray"/>
        <p:txBody>
          <a:bodyPr/>
          <a:lstStyle/>
          <a:p>
            <a:fld id="{D9980AA0-ED25-42B5-9A18-55DE78900B80}" type="datetime1">
              <a:rPr lang="en-US" smtClean="0"/>
              <a:t>11/5/2022</a:t>
            </a:fld>
            <a:endParaRPr lang="en-US"/>
          </a:p>
        </p:txBody>
      </p:sp>
      <p:sp>
        <p:nvSpPr>
          <p:cNvPr id="6" name="Footer Placeholder 5"/>
          <p:cNvSpPr>
            <a:spLocks noGrp="1"/>
          </p:cNvSpPr>
          <p:nvPr>
            <p:ph type="ftr" sz="quarter" idx="11"/>
          </p:nvPr>
        </p:nvSpPr>
        <p:spPr bwMode="gray"/>
        <p:txBody>
          <a:bodyPr/>
          <a:lstStyle/>
          <a:p>
            <a:r>
              <a:rPr lang="en-US"/>
              <a:t>Präsentation XYZ</a:t>
            </a:r>
          </a:p>
        </p:txBody>
      </p:sp>
      <p:sp>
        <p:nvSpPr>
          <p:cNvPr id="7" name="Slide Number Placeholder 6"/>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1144726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anorama">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bwMode="gray">
          <a:xfrm>
            <a:off x="457201" y="1372868"/>
            <a:ext cx="8229596" cy="1814832"/>
          </a:xfrm>
          <a:solidFill>
            <a:schemeClr val="bg2">
              <a:lumMod val="20000"/>
              <a:lumOff val="80000"/>
            </a:schemeClr>
          </a:solidFill>
        </p:spPr>
        <p:txBody>
          <a:bodyPr rIns="0" bIns="792000" anchor="ctr"/>
          <a:lstStyle>
            <a:lvl1pPr algn="ctr">
              <a:defRPr/>
            </a:lvl1pPr>
          </a:lstStyle>
          <a:p>
            <a:endParaRPr lang="de-DE" dirty="0"/>
          </a:p>
        </p:txBody>
      </p:sp>
      <p:sp>
        <p:nvSpPr>
          <p:cNvPr id="2" name="Title 1"/>
          <p:cNvSpPr>
            <a:spLocks noGrp="1"/>
          </p:cNvSpPr>
          <p:nvPr>
            <p:ph type="title"/>
          </p:nvPr>
        </p:nvSpPr>
        <p:spPr bwMode="gray"/>
        <p:txBody>
          <a:bodyPr/>
          <a:lstStyle>
            <a:lvl1pPr>
              <a:defRPr>
                <a:solidFill>
                  <a:srgbClr val="005F30"/>
                </a:solidFill>
              </a:defRPr>
            </a:lvl1pPr>
          </a:lstStyle>
          <a:p>
            <a:r>
              <a:rPr lang="en-US" dirty="0"/>
              <a:t>Click to edit Master title style</a:t>
            </a:r>
          </a:p>
        </p:txBody>
      </p:sp>
      <p:sp>
        <p:nvSpPr>
          <p:cNvPr id="3" name="Content Placeholder 2"/>
          <p:cNvSpPr>
            <a:spLocks noGrp="1"/>
          </p:cNvSpPr>
          <p:nvPr>
            <p:ph sz="half" idx="1"/>
          </p:nvPr>
        </p:nvSpPr>
        <p:spPr bwMode="gray">
          <a:xfrm>
            <a:off x="457200" y="3479800"/>
            <a:ext cx="8229598" cy="2496199"/>
          </a:xfrm>
        </p:spPr>
        <p:txBody>
          <a:bodyPr lIns="0" rIns="432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gray"/>
        <p:txBody>
          <a:bodyPr/>
          <a:lstStyle/>
          <a:p>
            <a:fld id="{D9980AA0-ED25-42B5-9A18-55DE78900B80}" type="datetime1">
              <a:rPr lang="en-US" smtClean="0"/>
              <a:t>11/5/2022</a:t>
            </a:fld>
            <a:endParaRPr lang="en-US"/>
          </a:p>
        </p:txBody>
      </p:sp>
      <p:sp>
        <p:nvSpPr>
          <p:cNvPr id="6" name="Footer Placeholder 5"/>
          <p:cNvSpPr>
            <a:spLocks noGrp="1"/>
          </p:cNvSpPr>
          <p:nvPr>
            <p:ph type="ftr" sz="quarter" idx="11"/>
          </p:nvPr>
        </p:nvSpPr>
        <p:spPr bwMode="gray"/>
        <p:txBody>
          <a:bodyPr/>
          <a:lstStyle/>
          <a:p>
            <a:r>
              <a:rPr lang="en-US"/>
              <a:t>Präsentation XYZ</a:t>
            </a:r>
          </a:p>
        </p:txBody>
      </p:sp>
      <p:sp>
        <p:nvSpPr>
          <p:cNvPr id="7" name="Slide Number Placeholder 6"/>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261097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oßes Bild">
    <p:spTree>
      <p:nvGrpSpPr>
        <p:cNvPr id="1" name=""/>
        <p:cNvGrpSpPr/>
        <p:nvPr/>
      </p:nvGrpSpPr>
      <p:grpSpPr>
        <a:xfrm>
          <a:off x="0" y="0"/>
          <a:ext cx="0" cy="0"/>
          <a:chOff x="0" y="0"/>
          <a:chExt cx="0" cy="0"/>
        </a:xfrm>
      </p:grpSpPr>
      <p:sp>
        <p:nvSpPr>
          <p:cNvPr id="50" name="Picture Placeholder 49"/>
          <p:cNvSpPr>
            <a:spLocks noGrp="1"/>
          </p:cNvSpPr>
          <p:nvPr>
            <p:ph type="pic" sz="quarter" idx="13"/>
          </p:nvPr>
        </p:nvSpPr>
        <p:spPr bwMode="gray">
          <a:xfrm>
            <a:off x="457200" y="1370013"/>
            <a:ext cx="8229597" cy="4595812"/>
          </a:xfrm>
          <a:solidFill>
            <a:schemeClr val="bg2">
              <a:lumMod val="20000"/>
              <a:lumOff val="80000"/>
            </a:schemeClr>
          </a:solidFill>
        </p:spPr>
        <p:txBody>
          <a:bodyPr bIns="540000" anchor="ctr"/>
          <a:lstStyle>
            <a:lvl1pPr algn="ctr">
              <a:defRPr/>
            </a:lvl1pPr>
          </a:lstStyle>
          <a:p>
            <a:endParaRPr lang="de-DE"/>
          </a:p>
        </p:txBody>
      </p:sp>
      <p:sp>
        <p:nvSpPr>
          <p:cNvPr id="4" name="Date Placeholder 3"/>
          <p:cNvSpPr>
            <a:spLocks noGrp="1"/>
          </p:cNvSpPr>
          <p:nvPr>
            <p:ph type="dt" sz="half" idx="10"/>
          </p:nvPr>
        </p:nvSpPr>
        <p:spPr bwMode="gray"/>
        <p:txBody>
          <a:bodyPr/>
          <a:lstStyle/>
          <a:p>
            <a:fld id="{A74A0B4E-4093-4A02-A2F5-137A75355F8A}" type="datetime1">
              <a:rPr lang="en-US" smtClean="0"/>
              <a:t>11/5/2022</a:t>
            </a:fld>
            <a:endParaRPr lang="en-US"/>
          </a:p>
        </p:txBody>
      </p:sp>
      <p:sp>
        <p:nvSpPr>
          <p:cNvPr id="5" name="Footer Placeholder 4"/>
          <p:cNvSpPr>
            <a:spLocks noGrp="1"/>
          </p:cNvSpPr>
          <p:nvPr>
            <p:ph type="ftr" sz="quarter" idx="11"/>
          </p:nvPr>
        </p:nvSpPr>
        <p:spPr bwMode="gray"/>
        <p:txBody>
          <a:bodyPr/>
          <a:lstStyle/>
          <a:p>
            <a:r>
              <a:rPr lang="en-US"/>
              <a:t>Präsentation XYZ</a:t>
            </a:r>
          </a:p>
        </p:txBody>
      </p:sp>
      <p:sp>
        <p:nvSpPr>
          <p:cNvPr id="6" name="Slide Number Placeholder 5"/>
          <p:cNvSpPr>
            <a:spLocks noGrp="1"/>
          </p:cNvSpPr>
          <p:nvPr>
            <p:ph type="sldNum" sz="quarter" idx="12"/>
          </p:nvPr>
        </p:nvSpPr>
        <p:spPr bwMode="gray"/>
        <p:txBody>
          <a:bodyPr/>
          <a:lstStyle/>
          <a:p>
            <a:fld id="{5D67985F-2B13-4E99-BA31-96CBBE34C59A}" type="slidenum">
              <a:rPr lang="en-US" smtClean="0"/>
              <a:t>‹Nr.›</a:t>
            </a:fld>
            <a:endParaRPr lang="en-US"/>
          </a:p>
        </p:txBody>
      </p:sp>
      <p:sp>
        <p:nvSpPr>
          <p:cNvPr id="46" name="Title 45"/>
          <p:cNvSpPr>
            <a:spLocks noGrp="1"/>
          </p:cNvSpPr>
          <p:nvPr>
            <p:ph type="title"/>
          </p:nvPr>
        </p:nvSpPr>
        <p:spPr bwMode="gray"/>
        <p:txBody>
          <a:bodyPr/>
          <a:lstStyle/>
          <a:p>
            <a:r>
              <a:rPr lang="en-US" dirty="0"/>
              <a:t>Click to edit Master title style</a:t>
            </a:r>
            <a:endParaRPr lang="de-DE" dirty="0"/>
          </a:p>
        </p:txBody>
      </p:sp>
      <p:sp>
        <p:nvSpPr>
          <p:cNvPr id="52" name="Text Placeholder 51"/>
          <p:cNvSpPr>
            <a:spLocks noGrp="1"/>
          </p:cNvSpPr>
          <p:nvPr>
            <p:ph type="body" sz="quarter" idx="14"/>
          </p:nvPr>
        </p:nvSpPr>
        <p:spPr bwMode="gray">
          <a:xfrm>
            <a:off x="5106736" y="1590675"/>
            <a:ext cx="3362322" cy="1619250"/>
          </a:xfrm>
          <a:solidFill>
            <a:schemeClr val="bg1"/>
          </a:solidFill>
          <a:effectLst>
            <a:outerShdw dist="6350" dir="5400000" algn="tl" rotWithShape="0">
              <a:schemeClr val="tx1">
                <a:alpha val="40000"/>
              </a:schemeClr>
            </a:outerShdw>
          </a:effectLst>
        </p:spPr>
        <p:txBody>
          <a:bodyPr lIns="108000" tIns="108000" bIns="108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2960804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457200" y="1372868"/>
            <a:ext cx="401574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bwMode="gray">
          <a:xfrm>
            <a:off x="457200" y="1752600"/>
            <a:ext cx="4015740" cy="4210203"/>
          </a:xfrm>
        </p:spPr>
        <p:txBody>
          <a:bodyPr/>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bwMode="gray">
          <a:xfrm>
            <a:off x="4680000" y="1372868"/>
            <a:ext cx="40176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bwMode="gray">
          <a:xfrm>
            <a:off x="4680000" y="1752600"/>
            <a:ext cx="4017600" cy="4210203"/>
          </a:xfrm>
        </p:spPr>
        <p:txBody>
          <a:bodyPr/>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bwMode="gray"/>
        <p:txBody>
          <a:bodyPr/>
          <a:lstStyle/>
          <a:p>
            <a:fld id="{B5688374-F3F5-4A07-B329-3092875F2D2D}" type="datetime1">
              <a:rPr lang="en-US" smtClean="0"/>
              <a:t>11/5/2022</a:t>
            </a:fld>
            <a:endParaRPr lang="en-US"/>
          </a:p>
        </p:txBody>
      </p:sp>
      <p:sp>
        <p:nvSpPr>
          <p:cNvPr id="8" name="Footer Placeholder 7"/>
          <p:cNvSpPr>
            <a:spLocks noGrp="1"/>
          </p:cNvSpPr>
          <p:nvPr>
            <p:ph type="ftr" sz="quarter" idx="11"/>
          </p:nvPr>
        </p:nvSpPr>
        <p:spPr bwMode="gray"/>
        <p:txBody>
          <a:bodyPr/>
          <a:lstStyle/>
          <a:p>
            <a:r>
              <a:rPr lang="en-US"/>
              <a:t>Präsentation XYZ</a:t>
            </a:r>
          </a:p>
        </p:txBody>
      </p:sp>
      <p:sp>
        <p:nvSpPr>
          <p:cNvPr id="9" name="Slide Number Placeholder 8"/>
          <p:cNvSpPr>
            <a:spLocks noGrp="1"/>
          </p:cNvSpPr>
          <p:nvPr>
            <p:ph type="sldNum" sz="quarter" idx="12"/>
          </p:nvPr>
        </p:nvSpPr>
        <p:spPr bwMode="gray"/>
        <p:txBody>
          <a:bodyPr/>
          <a:lstStyle/>
          <a:p>
            <a:fld id="{5D67985F-2B13-4E99-BA31-96CBBE34C59A}" type="slidenum">
              <a:rPr lang="en-US" smtClean="0"/>
              <a:t>‹Nr.›</a:t>
            </a:fld>
            <a:endParaRPr lang="en-US"/>
          </a:p>
        </p:txBody>
      </p:sp>
      <p:sp>
        <p:nvSpPr>
          <p:cNvPr id="86" name="Title 85"/>
          <p:cNvSpPr>
            <a:spLocks noGrp="1"/>
          </p:cNvSpPr>
          <p:nvPr>
            <p:ph type="title"/>
          </p:nvPr>
        </p:nvSpPr>
        <p:spPr bwMode="gray">
          <a:xfrm>
            <a:off x="457200" y="294255"/>
            <a:ext cx="8229599" cy="685000"/>
          </a:xfrm>
        </p:spPr>
        <p:txBody>
          <a:bodyPr/>
          <a:lstStyle/>
          <a:p>
            <a:r>
              <a:rPr lang="en-US" dirty="0"/>
              <a:t>Click to edit Master title style</a:t>
            </a:r>
          </a:p>
        </p:txBody>
      </p:sp>
    </p:spTree>
    <p:extLst>
      <p:ext uri="{BB962C8B-B14F-4D97-AF65-F5344CB8AC3E}">
        <p14:creationId xmlns:p14="http://schemas.microsoft.com/office/powerpoint/2010/main" val="1442989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457200" y="1372868"/>
            <a:ext cx="2600191"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bwMode="gray">
          <a:xfrm>
            <a:off x="457199" y="1752601"/>
            <a:ext cx="2600191" cy="4210202"/>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bwMode="gray">
          <a:xfrm>
            <a:off x="3271582" y="1372868"/>
            <a:ext cx="2592967"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bwMode="gray">
          <a:xfrm>
            <a:off x="3271582" y="1752601"/>
            <a:ext cx="2592967" cy="4210202"/>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bwMode="gray"/>
        <p:txBody>
          <a:bodyPr/>
          <a:lstStyle/>
          <a:p>
            <a:fld id="{0D9CA365-E90A-49E0-B661-A68D0C8AB555}" type="datetime1">
              <a:rPr lang="en-US" smtClean="0"/>
              <a:t>11/5/2022</a:t>
            </a:fld>
            <a:endParaRPr lang="en-US"/>
          </a:p>
        </p:txBody>
      </p:sp>
      <p:sp>
        <p:nvSpPr>
          <p:cNvPr id="8" name="Footer Placeholder 7"/>
          <p:cNvSpPr>
            <a:spLocks noGrp="1"/>
          </p:cNvSpPr>
          <p:nvPr>
            <p:ph type="ftr" sz="quarter" idx="11"/>
          </p:nvPr>
        </p:nvSpPr>
        <p:spPr bwMode="gray"/>
        <p:txBody>
          <a:bodyPr/>
          <a:lstStyle/>
          <a:p>
            <a:r>
              <a:rPr lang="en-US"/>
              <a:t>Präsentation XYZ</a:t>
            </a:r>
          </a:p>
        </p:txBody>
      </p:sp>
      <p:sp>
        <p:nvSpPr>
          <p:cNvPr id="9" name="Slide Number Placeholder 8"/>
          <p:cNvSpPr>
            <a:spLocks noGrp="1"/>
          </p:cNvSpPr>
          <p:nvPr>
            <p:ph type="sldNum" sz="quarter" idx="12"/>
          </p:nvPr>
        </p:nvSpPr>
        <p:spPr bwMode="gray"/>
        <p:txBody>
          <a:bodyPr/>
          <a:lstStyle/>
          <a:p>
            <a:fld id="{5D67985F-2B13-4E99-BA31-96CBBE34C59A}" type="slidenum">
              <a:rPr lang="en-US" smtClean="0"/>
              <a:t>‹Nr.›</a:t>
            </a:fld>
            <a:endParaRPr lang="en-US"/>
          </a:p>
        </p:txBody>
      </p:sp>
      <p:sp>
        <p:nvSpPr>
          <p:cNvPr id="48" name="Text Placeholder 4"/>
          <p:cNvSpPr>
            <a:spLocks noGrp="1"/>
          </p:cNvSpPr>
          <p:nvPr>
            <p:ph type="body" sz="quarter" idx="13"/>
          </p:nvPr>
        </p:nvSpPr>
        <p:spPr bwMode="gray">
          <a:xfrm>
            <a:off x="6093833" y="1372868"/>
            <a:ext cx="25920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9" name="Content Placeholder 5"/>
          <p:cNvSpPr>
            <a:spLocks noGrp="1"/>
          </p:cNvSpPr>
          <p:nvPr>
            <p:ph sz="quarter" idx="14"/>
          </p:nvPr>
        </p:nvSpPr>
        <p:spPr bwMode="gray">
          <a:xfrm>
            <a:off x="6093833" y="1752601"/>
            <a:ext cx="2592000" cy="4210202"/>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bwMode="gray">
          <a:xfrm>
            <a:off x="457200" y="294255"/>
            <a:ext cx="8229599" cy="685000"/>
          </a:xfrm>
        </p:spPr>
        <p:txBody>
          <a:bodyPr/>
          <a:lstStyle/>
          <a:p>
            <a:r>
              <a:rPr lang="en-US"/>
              <a:t>Click to edit Master title style</a:t>
            </a:r>
            <a:endParaRPr lang="de-DE"/>
          </a:p>
        </p:txBody>
      </p:sp>
    </p:spTree>
    <p:extLst>
      <p:ext uri="{BB962C8B-B14F-4D97-AF65-F5344CB8AC3E}">
        <p14:creationId xmlns:p14="http://schemas.microsoft.com/office/powerpoint/2010/main" val="1868440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457200" y="1372868"/>
            <a:ext cx="400812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bwMode="gray">
          <a:xfrm>
            <a:off x="457200" y="1752601"/>
            <a:ext cx="400812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bwMode="gray">
          <a:xfrm>
            <a:off x="4678679" y="1372868"/>
            <a:ext cx="40068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bwMode="gray">
          <a:xfrm>
            <a:off x="4678679" y="1752601"/>
            <a:ext cx="400680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bwMode="gray"/>
        <p:txBody>
          <a:bodyPr/>
          <a:lstStyle/>
          <a:p>
            <a:fld id="{2512C858-65FC-4F6E-9776-34FB11429A01}" type="datetime1">
              <a:rPr lang="en-US" smtClean="0"/>
              <a:t>11/5/2022</a:t>
            </a:fld>
            <a:endParaRPr lang="en-US"/>
          </a:p>
        </p:txBody>
      </p:sp>
      <p:sp>
        <p:nvSpPr>
          <p:cNvPr id="8" name="Footer Placeholder 7"/>
          <p:cNvSpPr>
            <a:spLocks noGrp="1"/>
          </p:cNvSpPr>
          <p:nvPr>
            <p:ph type="ftr" sz="quarter" idx="11"/>
          </p:nvPr>
        </p:nvSpPr>
        <p:spPr bwMode="gray"/>
        <p:txBody>
          <a:bodyPr/>
          <a:lstStyle/>
          <a:p>
            <a:r>
              <a:rPr lang="en-US"/>
              <a:t>Präsentation XYZ</a:t>
            </a:r>
          </a:p>
        </p:txBody>
      </p:sp>
      <p:sp>
        <p:nvSpPr>
          <p:cNvPr id="9" name="Slide Number Placeholder 8"/>
          <p:cNvSpPr>
            <a:spLocks noGrp="1"/>
          </p:cNvSpPr>
          <p:nvPr>
            <p:ph type="sldNum" sz="quarter" idx="12"/>
          </p:nvPr>
        </p:nvSpPr>
        <p:spPr bwMode="gray"/>
        <p:txBody>
          <a:bodyPr/>
          <a:lstStyle/>
          <a:p>
            <a:fld id="{5D67985F-2B13-4E99-BA31-96CBBE34C59A}" type="slidenum">
              <a:rPr lang="en-US" smtClean="0"/>
              <a:t>‹Nr.›</a:t>
            </a:fld>
            <a:endParaRPr lang="en-US"/>
          </a:p>
        </p:txBody>
      </p:sp>
      <p:sp>
        <p:nvSpPr>
          <p:cNvPr id="86" name="Title 85"/>
          <p:cNvSpPr>
            <a:spLocks noGrp="1"/>
          </p:cNvSpPr>
          <p:nvPr>
            <p:ph type="title"/>
          </p:nvPr>
        </p:nvSpPr>
        <p:spPr bwMode="gray"/>
        <p:txBody>
          <a:bodyPr/>
          <a:lstStyle/>
          <a:p>
            <a:r>
              <a:rPr lang="en-US"/>
              <a:t>Click to edit Master title style</a:t>
            </a:r>
          </a:p>
        </p:txBody>
      </p:sp>
      <p:sp>
        <p:nvSpPr>
          <p:cNvPr id="48" name="Text Placeholder 2"/>
          <p:cNvSpPr>
            <a:spLocks noGrp="1"/>
          </p:cNvSpPr>
          <p:nvPr>
            <p:ph type="body" idx="13"/>
          </p:nvPr>
        </p:nvSpPr>
        <p:spPr bwMode="gray">
          <a:xfrm>
            <a:off x="457200" y="3738430"/>
            <a:ext cx="400812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9" name="Content Placeholder 3"/>
          <p:cNvSpPr>
            <a:spLocks noGrp="1"/>
          </p:cNvSpPr>
          <p:nvPr>
            <p:ph sz="half" idx="14"/>
          </p:nvPr>
        </p:nvSpPr>
        <p:spPr bwMode="gray">
          <a:xfrm>
            <a:off x="457200" y="4121304"/>
            <a:ext cx="400812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Text Placeholder 4"/>
          <p:cNvSpPr>
            <a:spLocks noGrp="1"/>
          </p:cNvSpPr>
          <p:nvPr>
            <p:ph type="body" sz="quarter" idx="15"/>
          </p:nvPr>
        </p:nvSpPr>
        <p:spPr bwMode="gray">
          <a:xfrm>
            <a:off x="4678679" y="3738430"/>
            <a:ext cx="4006800" cy="292100"/>
          </a:xfrm>
          <a:solidFill>
            <a:srgbClr val="005F30"/>
          </a:solidFill>
        </p:spPr>
        <p:txBody>
          <a:bodyPr lIns="72000" rIns="72000" anchor="ctr"/>
          <a:lstStyle>
            <a:lvl1pPr marL="0" indent="0">
              <a:buNone/>
              <a:defRPr sz="1400" b="1" cap="all" spc="40"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1" name="Content Placeholder 5"/>
          <p:cNvSpPr>
            <a:spLocks noGrp="1"/>
          </p:cNvSpPr>
          <p:nvPr>
            <p:ph sz="quarter" idx="16"/>
          </p:nvPr>
        </p:nvSpPr>
        <p:spPr bwMode="gray">
          <a:xfrm>
            <a:off x="4678679" y="4121304"/>
            <a:ext cx="4006800" cy="1806358"/>
          </a:xfrm>
        </p:spPr>
        <p:txBody>
          <a:bodyPr/>
          <a:lstStyle>
            <a:lvl1pPr>
              <a:defRPr sz="1400"/>
            </a:lvl1pPr>
            <a:lvl2pPr>
              <a:defRPr sz="1400">
                <a:solidFill>
                  <a:srgbClr val="005F30"/>
                </a:solidFill>
              </a:defRPr>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17569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5F3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B9CF0842-FD49-4536-9D41-3BDF6F0053D7}" type="datetime1">
              <a:rPr lang="en-US" smtClean="0"/>
              <a:t>11/5/2022</a:t>
            </a:fld>
            <a:endParaRPr lang="en-US"/>
          </a:p>
        </p:txBody>
      </p:sp>
      <p:sp>
        <p:nvSpPr>
          <p:cNvPr id="4" name="Footer Placeholder 3"/>
          <p:cNvSpPr>
            <a:spLocks noGrp="1"/>
          </p:cNvSpPr>
          <p:nvPr>
            <p:ph type="ftr" sz="quarter" idx="11"/>
          </p:nvPr>
        </p:nvSpPr>
        <p:spPr/>
        <p:txBody>
          <a:bodyPr/>
          <a:lstStyle/>
          <a:p>
            <a:r>
              <a:rPr lang="en-US"/>
              <a:t>Präsentation XYZ</a:t>
            </a:r>
          </a:p>
        </p:txBody>
      </p:sp>
      <p:sp>
        <p:nvSpPr>
          <p:cNvPr id="5" name="Slide Number Placeholder 4"/>
          <p:cNvSpPr>
            <a:spLocks noGrp="1"/>
          </p:cNvSpPr>
          <p:nvPr>
            <p:ph type="sldNum" sz="quarter" idx="12"/>
          </p:nvPr>
        </p:nvSpPr>
        <p:spPr/>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2554427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523" y="5484220"/>
            <a:ext cx="2031883" cy="1317693"/>
          </a:xfrm>
          <a:prstGeom prst="rect">
            <a:avLst/>
          </a:prstGeom>
        </p:spPr>
      </p:pic>
      <p:sp>
        <p:nvSpPr>
          <p:cNvPr id="135" name="Rectangle 134"/>
          <p:cNvSpPr/>
          <p:nvPr userDrawn="1"/>
        </p:nvSpPr>
        <p:spPr bwMode="gray">
          <a:xfrm>
            <a:off x="465207" y="1372869"/>
            <a:ext cx="8678793" cy="4105275"/>
          </a:xfrm>
          <a:prstGeom prst="rect">
            <a:avLst/>
          </a:prstGeom>
          <a:solidFill>
            <a:srgbClr val="005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bwMode="gray">
          <a:xfrm>
            <a:off x="465207" y="2057401"/>
            <a:ext cx="8213586" cy="1303979"/>
          </a:xfrm>
        </p:spPr>
        <p:txBody>
          <a:bodyPr lIns="288000" tIns="0" rIns="288000" bIns="0" anchor="ctr"/>
          <a:lstStyle>
            <a:lvl1pPr algn="l">
              <a:defRPr sz="1400" b="0" baseline="0">
                <a:solidFill>
                  <a:schemeClr val="bg1"/>
                </a:solidFill>
                <a:latin typeface="+mj-lt"/>
              </a:defRPr>
            </a:lvl1pPr>
          </a:lstStyle>
          <a:p>
            <a:r>
              <a:rPr lang="de-DE" dirty="0"/>
              <a:t>ifo Institute – </a:t>
            </a:r>
            <a:r>
              <a:rPr lang="en-US" dirty="0"/>
              <a:t>Leibniz Institute for Economic Research at the University of Munich</a:t>
            </a:r>
            <a:br>
              <a:rPr lang="en-US" dirty="0"/>
            </a:br>
            <a:r>
              <a:rPr lang="en-US" dirty="0"/>
              <a:t>Dresden Branch</a:t>
            </a:r>
            <a:r>
              <a:rPr lang="de-DE" dirty="0"/>
              <a:t> </a:t>
            </a:r>
            <a:br>
              <a:rPr lang="de-DE" dirty="0"/>
            </a:br>
            <a:br>
              <a:rPr lang="de-DE" dirty="0"/>
            </a:br>
            <a:r>
              <a:rPr lang="de-DE" dirty="0"/>
              <a:t>Ansprechpartner</a:t>
            </a:r>
            <a:endParaRPr lang="en-US" dirty="0"/>
          </a:p>
        </p:txBody>
      </p:sp>
      <p:sp>
        <p:nvSpPr>
          <p:cNvPr id="3" name="Subtitle 2"/>
          <p:cNvSpPr>
            <a:spLocks noGrp="1"/>
          </p:cNvSpPr>
          <p:nvPr>
            <p:ph type="subTitle" idx="1" hasCustomPrompt="1"/>
          </p:nvPr>
        </p:nvSpPr>
        <p:spPr bwMode="gray">
          <a:xfrm>
            <a:off x="465207" y="1372869"/>
            <a:ext cx="4140000" cy="684000"/>
          </a:xfrm>
        </p:spPr>
        <p:txBody>
          <a:bodyPr lIns="288000" tIns="288000" rIns="288000" bIns="288000" anchor="t"/>
          <a:lstStyle>
            <a:lvl1pPr marL="0" indent="0" algn="l">
              <a:buNone/>
              <a:defRPr sz="1400" b="1" cap="all" spc="6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Contact</a:t>
            </a:r>
            <a:r>
              <a:rPr lang="de-DE" dirty="0"/>
              <a:t>:</a:t>
            </a:r>
            <a:endParaRPr lang="en-US" dirty="0"/>
          </a:p>
        </p:txBody>
      </p:sp>
      <p:sp>
        <p:nvSpPr>
          <p:cNvPr id="137" name="Text Placeholder 136"/>
          <p:cNvSpPr>
            <a:spLocks noGrp="1"/>
          </p:cNvSpPr>
          <p:nvPr>
            <p:ph type="body" sz="quarter" idx="10" hasCustomPrompt="1"/>
          </p:nvPr>
        </p:nvSpPr>
        <p:spPr bwMode="gray">
          <a:xfrm>
            <a:off x="465207" y="3361380"/>
            <a:ext cx="8213586" cy="1614806"/>
          </a:xfrm>
        </p:spPr>
        <p:txBody>
          <a:bodyPr lIns="288000" tIns="144000" rIns="288000" bIns="288000" anchor="t"/>
          <a:lstStyle>
            <a:lvl1pPr>
              <a:tabLst>
                <a:tab pos="539750" algn="l"/>
              </a:tabLst>
              <a:defRPr sz="1400" b="0" i="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a:t>Einsteinstr. 3 </a:t>
            </a:r>
            <a:br>
              <a:rPr lang="de-DE" dirty="0"/>
            </a:br>
            <a:r>
              <a:rPr lang="de-DE" dirty="0"/>
              <a:t>01069 Dresden</a:t>
            </a:r>
          </a:p>
          <a:p>
            <a:pPr lvl="0"/>
            <a:r>
              <a:rPr lang="de-DE" dirty="0"/>
              <a:t>Phone: +49(0)351/26476- </a:t>
            </a:r>
            <a:br>
              <a:rPr lang="de-DE" dirty="0"/>
            </a:br>
            <a:r>
              <a:rPr lang="de-DE" dirty="0"/>
              <a:t>Fax:	+49(0)351/26476-20 </a:t>
            </a:r>
          </a:p>
          <a:p>
            <a:pPr lvl="0"/>
            <a:r>
              <a:rPr lang="de-DE" dirty="0"/>
              <a:t>E-Mail: ifo@ifo.de</a:t>
            </a:r>
            <a:endParaRPr lang="en-US" dirty="0"/>
          </a:p>
        </p:txBody>
      </p:sp>
      <p:sp>
        <p:nvSpPr>
          <p:cNvPr id="142" name="Date Placeholder 141"/>
          <p:cNvSpPr>
            <a:spLocks noGrp="1"/>
          </p:cNvSpPr>
          <p:nvPr>
            <p:ph type="dt" sz="half" idx="12"/>
          </p:nvPr>
        </p:nvSpPr>
        <p:spPr bwMode="gray">
          <a:xfrm>
            <a:off x="465207" y="571501"/>
            <a:ext cx="1638298" cy="438886"/>
          </a:xfrm>
        </p:spPr>
        <p:txBody>
          <a:bodyPr anchor="ctr"/>
          <a:lstStyle>
            <a:lvl1pPr algn="l">
              <a:defRPr sz="2000" b="1">
                <a:solidFill>
                  <a:srgbClr val="005F30"/>
                </a:solidFill>
                <a:latin typeface="+mn-lt"/>
              </a:defRPr>
            </a:lvl1pPr>
          </a:lstStyle>
          <a:p>
            <a:r>
              <a:rPr lang="en-US" dirty="0"/>
              <a:t>Many thanks!</a:t>
            </a:r>
          </a:p>
        </p:txBody>
      </p:sp>
      <p:cxnSp>
        <p:nvCxnSpPr>
          <p:cNvPr id="22" name="Straight Connector 21"/>
          <p:cNvCxnSpPr>
            <a:cxnSpLocks/>
          </p:cNvCxnSpPr>
          <p:nvPr userDrawn="1"/>
        </p:nvCxnSpPr>
        <p:spPr bwMode="gray">
          <a:xfrm>
            <a:off x="465206"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cxnSpLocks/>
          </p:cNvCxnSpPr>
          <p:nvPr userDrawn="1"/>
        </p:nvCxnSpPr>
        <p:spPr bwMode="gray">
          <a:xfrm>
            <a:off x="457199" y="5684626"/>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678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azi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63584" y="1372869"/>
            <a:ext cx="4140000" cy="684000"/>
          </a:xfrm>
        </p:spPr>
        <p:txBody>
          <a:bodyPr lIns="0" tIns="288000" rIns="288000" bIns="288000" anchor="t"/>
          <a:lstStyle>
            <a:lvl1pPr marL="0" indent="0" algn="l">
              <a:buNone/>
              <a:defRPr sz="1400" b="1" cap="all" spc="60" baseline="0">
                <a:solidFill>
                  <a:srgbClr val="005F3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Fazit</a:t>
            </a:r>
            <a:endParaRPr lang="en-US" dirty="0"/>
          </a:p>
        </p:txBody>
      </p:sp>
      <p:sp>
        <p:nvSpPr>
          <p:cNvPr id="14" name="Text Placeholder 6"/>
          <p:cNvSpPr>
            <a:spLocks noGrp="1"/>
          </p:cNvSpPr>
          <p:nvPr>
            <p:ph type="body" sz="quarter" idx="14" hasCustomPrompt="1"/>
          </p:nvPr>
        </p:nvSpPr>
        <p:spPr bwMode="gray">
          <a:xfrm>
            <a:off x="463584" y="570970"/>
            <a:ext cx="515660" cy="438445"/>
          </a:xfrm>
        </p:spPr>
        <p:txBody>
          <a:bodyPr rIns="0" bIns="0" anchor="ctr" anchorCtr="0"/>
          <a:lstStyle>
            <a:lvl1pPr>
              <a:defRPr sz="2000" b="1">
                <a:solidFill>
                  <a:srgbClr val="005F30"/>
                </a:solidFill>
                <a:latin typeface="+mn-lt"/>
              </a:defRPr>
            </a:lvl1pPr>
          </a:lstStyle>
          <a:p>
            <a:pPr lvl="0"/>
            <a:r>
              <a:rPr lang="en-US" dirty="0"/>
              <a:t>01</a:t>
            </a:r>
          </a:p>
        </p:txBody>
      </p:sp>
      <p:sp>
        <p:nvSpPr>
          <p:cNvPr id="4" name="Date Placeholder 3"/>
          <p:cNvSpPr>
            <a:spLocks noGrp="1"/>
          </p:cNvSpPr>
          <p:nvPr>
            <p:ph type="dt" sz="half" idx="15"/>
          </p:nvPr>
        </p:nvSpPr>
        <p:spPr bwMode="gray"/>
        <p:txBody>
          <a:bodyPr/>
          <a:lstStyle/>
          <a:p>
            <a:fld id="{0ECB4B9C-E46A-4424-B30A-3A8080487DD9}" type="datetime1">
              <a:rPr lang="en-US" smtClean="0"/>
              <a:t>11/5/2022</a:t>
            </a:fld>
            <a:endParaRPr lang="en-US" dirty="0"/>
          </a:p>
        </p:txBody>
      </p:sp>
      <p:sp>
        <p:nvSpPr>
          <p:cNvPr id="6" name="Footer Placeholder 5"/>
          <p:cNvSpPr>
            <a:spLocks noGrp="1"/>
          </p:cNvSpPr>
          <p:nvPr>
            <p:ph type="ftr" sz="quarter" idx="16"/>
          </p:nvPr>
        </p:nvSpPr>
        <p:spPr bwMode="gray"/>
        <p:txBody>
          <a:bodyPr/>
          <a:lstStyle/>
          <a:p>
            <a:r>
              <a:rPr lang="en-US"/>
              <a:t>Präsentation XYZ</a:t>
            </a:r>
            <a:endParaRPr lang="en-US" dirty="0"/>
          </a:p>
        </p:txBody>
      </p:sp>
      <p:sp>
        <p:nvSpPr>
          <p:cNvPr id="11" name="Slide Number Placeholder 10"/>
          <p:cNvSpPr>
            <a:spLocks noGrp="1"/>
          </p:cNvSpPr>
          <p:nvPr>
            <p:ph type="sldNum" sz="quarter" idx="17"/>
          </p:nvPr>
        </p:nvSpPr>
        <p:spPr bwMode="gray"/>
        <p:txBody>
          <a:bodyPr/>
          <a:lstStyle/>
          <a:p>
            <a:fld id="{5D67985F-2B13-4E99-BA31-96CBBE34C59A}" type="slidenum">
              <a:rPr lang="en-US" smtClean="0"/>
              <a:pPr/>
              <a:t>‹Nr.›</a:t>
            </a:fld>
            <a:endParaRPr lang="en-US"/>
          </a:p>
        </p:txBody>
      </p:sp>
      <p:cxnSp>
        <p:nvCxnSpPr>
          <p:cNvPr id="15" name="Straight Connector 14"/>
          <p:cNvCxnSpPr>
            <a:cxnSpLocks/>
          </p:cNvCxnSpPr>
          <p:nvPr userDrawn="1"/>
        </p:nvCxnSpPr>
        <p:spPr bwMode="gray">
          <a:xfrm>
            <a:off x="463583"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8"/>
          </p:nvPr>
        </p:nvSpPr>
        <p:spPr bwMode="gray">
          <a:xfrm>
            <a:off x="1435099" y="1722436"/>
            <a:ext cx="7251697" cy="2392364"/>
          </a:xfrm>
          <a:solidFill>
            <a:srgbClr val="005F30"/>
          </a:solidFill>
        </p:spPr>
        <p:txBody>
          <a:bodyPr lIns="360000" tIns="252000" bIns="252000"/>
          <a:lstStyle>
            <a:lvl1pPr>
              <a:defRPr>
                <a:solidFill>
                  <a:schemeClr val="bg1"/>
                </a:solidFill>
              </a:defRPr>
            </a:lvl1pPr>
            <a:lvl2pPr>
              <a:defRPr>
                <a:solidFill>
                  <a:schemeClr val="bg1"/>
                </a:solidFill>
              </a:defRPr>
            </a:lvl2pPr>
            <a:lvl3pP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23209537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Gri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FCE51-F176-4865-8BD4-295E4CC1A840}" type="datetime1">
              <a:rPr lang="en-US" smtClean="0"/>
              <a:t>11/5/2022</a:t>
            </a:fld>
            <a:endParaRPr lang="en-US"/>
          </a:p>
        </p:txBody>
      </p:sp>
      <p:sp>
        <p:nvSpPr>
          <p:cNvPr id="3" name="Footer Placeholder 2"/>
          <p:cNvSpPr>
            <a:spLocks noGrp="1"/>
          </p:cNvSpPr>
          <p:nvPr>
            <p:ph type="ftr" sz="quarter" idx="11"/>
          </p:nvPr>
        </p:nvSpPr>
        <p:spPr/>
        <p:txBody>
          <a:bodyPr/>
          <a:lstStyle/>
          <a:p>
            <a:r>
              <a:rPr lang="en-US"/>
              <a:t>Präsentation XYZ</a:t>
            </a:r>
          </a:p>
        </p:txBody>
      </p:sp>
      <p:sp>
        <p:nvSpPr>
          <p:cNvPr id="4" name="Slide Number Placeholder 3"/>
          <p:cNvSpPr>
            <a:spLocks noGrp="1"/>
          </p:cNvSpPr>
          <p:nvPr>
            <p:ph type="sldNum" sz="quarter" idx="12"/>
          </p:nvPr>
        </p:nvSpPr>
        <p:spPr/>
        <p:txBody>
          <a:bodyPr/>
          <a:lstStyle/>
          <a:p>
            <a:fld id="{5D67985F-2B13-4E99-BA31-96CBBE34C59A}" type="slidenum">
              <a:rPr lang="en-US" smtClean="0"/>
              <a:t>‹Nr.›</a:t>
            </a:fld>
            <a:endParaRPr lang="en-US"/>
          </a:p>
        </p:txBody>
      </p:sp>
      <p:grpSp>
        <p:nvGrpSpPr>
          <p:cNvPr id="6" name="Group 5"/>
          <p:cNvGrpSpPr/>
          <p:nvPr userDrawn="1"/>
        </p:nvGrpSpPr>
        <p:grpSpPr>
          <a:xfrm>
            <a:off x="0" y="0"/>
            <a:ext cx="9144000" cy="6858000"/>
            <a:chOff x="0" y="0"/>
            <a:chExt cx="9144000" cy="6858000"/>
          </a:xfrm>
        </p:grpSpPr>
        <p:grpSp>
          <p:nvGrpSpPr>
            <p:cNvPr id="5" name="Group 4"/>
            <p:cNvGrpSpPr/>
            <p:nvPr userDrawn="1"/>
          </p:nvGrpSpPr>
          <p:grpSpPr>
            <a:xfrm>
              <a:off x="0" y="0"/>
              <a:ext cx="9144000" cy="6858000"/>
              <a:chOff x="0" y="0"/>
              <a:chExt cx="9144000" cy="6858000"/>
            </a:xfrm>
          </p:grpSpPr>
          <p:sp>
            <p:nvSpPr>
              <p:cNvPr id="50" name="Rectangle 49"/>
              <p:cNvSpPr/>
              <p:nvPr userDrawn="1"/>
            </p:nvSpPr>
            <p:spPr>
              <a:xfrm>
                <a:off x="8686800" y="0"/>
                <a:ext cx="457200" cy="68580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userDrawn="1"/>
            </p:nvGrpSpPr>
            <p:grpSpPr>
              <a:xfrm>
                <a:off x="457200" y="0"/>
                <a:ext cx="8229599" cy="6858000"/>
                <a:chOff x="914400" y="0"/>
                <a:chExt cx="7772399" cy="6858000"/>
              </a:xfrm>
            </p:grpSpPr>
            <p:sp>
              <p:nvSpPr>
                <p:cNvPr id="72" name="Rectangle 71"/>
                <p:cNvSpPr/>
                <p:nvPr userDrawn="1"/>
              </p:nvSpPr>
              <p:spPr>
                <a:xfrm>
                  <a:off x="914400" y="5965801"/>
                  <a:ext cx="7772399" cy="2052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userDrawn="1"/>
              </p:nvSpPr>
              <p:spPr>
                <a:xfrm>
                  <a:off x="914400" y="6652800"/>
                  <a:ext cx="7772399" cy="2052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userDrawn="1"/>
              </p:nvSpPr>
              <p:spPr>
                <a:xfrm>
                  <a:off x="914400" y="0"/>
                  <a:ext cx="7772399" cy="2052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Rectangle 52"/>
              <p:cNvSpPr/>
              <p:nvPr userDrawn="1"/>
            </p:nvSpPr>
            <p:spPr>
              <a:xfrm>
                <a:off x="0" y="0"/>
                <a:ext cx="457200" cy="6858000"/>
              </a:xfrm>
              <a:prstGeom prst="rect">
                <a:avLst/>
              </a:prstGeom>
              <a:solidFill>
                <a:schemeClr val="accent5">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userDrawn="1"/>
          </p:nvGrpSpPr>
          <p:grpSpPr>
            <a:xfrm>
              <a:off x="457200" y="1372869"/>
              <a:ext cx="8229600" cy="4603132"/>
              <a:chOff x="914400" y="2054999"/>
              <a:chExt cx="7772400" cy="4117001"/>
            </a:xfrm>
          </p:grpSpPr>
          <p:sp>
            <p:nvSpPr>
              <p:cNvPr id="32" name="Rectangle 31"/>
              <p:cNvSpPr/>
              <p:nvPr userDrawn="1"/>
            </p:nvSpPr>
            <p:spPr>
              <a:xfrm>
                <a:off x="6693789" y="2054999"/>
                <a:ext cx="203728" cy="4117001"/>
              </a:xfrm>
              <a:prstGeom prst="rect">
                <a:avLst/>
              </a:prstGeom>
              <a:solidFill>
                <a:schemeClr val="accent1">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2703681" y="2054999"/>
                <a:ext cx="203728" cy="4117001"/>
              </a:xfrm>
              <a:prstGeom prst="rect">
                <a:avLst/>
              </a:prstGeom>
              <a:solidFill>
                <a:schemeClr val="accent1">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4698735" y="2054999"/>
                <a:ext cx="203728" cy="4117001"/>
              </a:xfrm>
              <a:prstGeom prst="rect">
                <a:avLst/>
              </a:prstGeom>
              <a:solidFill>
                <a:schemeClr val="accent1">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6028771" y="2054999"/>
                <a:ext cx="203728" cy="4117001"/>
              </a:xfrm>
              <a:prstGeom prst="rect">
                <a:avLst/>
              </a:prstGeom>
              <a:solidFill>
                <a:schemeClr val="bg2">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3368699" y="2054999"/>
                <a:ext cx="203728" cy="4117001"/>
              </a:xfrm>
              <a:prstGeom prst="rect">
                <a:avLst/>
              </a:prstGeom>
              <a:solidFill>
                <a:schemeClr val="bg2">
                  <a:alpha val="50000"/>
                </a:schemeClr>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914400" y="2054999"/>
                <a:ext cx="7772400" cy="4116001"/>
                <a:chOff x="914400" y="2054999"/>
                <a:chExt cx="7772400" cy="4116001"/>
              </a:xfrm>
            </p:grpSpPr>
            <p:sp>
              <p:nvSpPr>
                <p:cNvPr id="38" name="Rectangle 37"/>
                <p:cNvSpPr/>
                <p:nvPr userDrawn="1"/>
              </p:nvSpPr>
              <p:spPr>
                <a:xfrm>
                  <a:off x="2244436"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3574472"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4904508"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6234544"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56458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1579418"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909454"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423949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5569526"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userDrawn="1"/>
              </p:nvSpPr>
              <p:spPr>
                <a:xfrm>
                  <a:off x="6899562"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822960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userDrawn="1"/>
              </p:nvSpPr>
              <p:spPr>
                <a:xfrm>
                  <a:off x="914400" y="2054999"/>
                  <a:ext cx="457200" cy="4116001"/>
                </a:xfrm>
                <a:prstGeom prst="rect">
                  <a:avLst/>
                </a:prstGeom>
                <a:no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145331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Date Placeholder 2"/>
          <p:cNvSpPr>
            <a:spLocks noGrp="1"/>
          </p:cNvSpPr>
          <p:nvPr>
            <p:ph type="dt" sz="half" idx="10"/>
          </p:nvPr>
        </p:nvSpPr>
        <p:spPr bwMode="gray"/>
        <p:txBody>
          <a:bodyPr/>
          <a:lstStyle/>
          <a:p>
            <a:fld id="{1E6040AD-8EA4-4998-A909-7BEC5E95AE52}" type="datetime1">
              <a:rPr lang="en-US" smtClean="0"/>
              <a:t>11/5/2022</a:t>
            </a:fld>
            <a:endParaRPr lang="en-US" dirty="0"/>
          </a:p>
        </p:txBody>
      </p:sp>
      <p:sp>
        <p:nvSpPr>
          <p:cNvPr id="4" name="Footer Placeholder 3"/>
          <p:cNvSpPr>
            <a:spLocks noGrp="1"/>
          </p:cNvSpPr>
          <p:nvPr>
            <p:ph type="ftr" sz="quarter" idx="11"/>
          </p:nvPr>
        </p:nvSpPr>
        <p:spPr bwMode="gray"/>
        <p:txBody>
          <a:bodyPr/>
          <a:lstStyle/>
          <a:p>
            <a:r>
              <a:rPr lang="en-US"/>
              <a:t>Präsentation XYZ</a:t>
            </a:r>
          </a:p>
        </p:txBody>
      </p:sp>
      <p:sp>
        <p:nvSpPr>
          <p:cNvPr id="5" name="Slide Number Placeholder 4"/>
          <p:cNvSpPr>
            <a:spLocks noGrp="1"/>
          </p:cNvSpPr>
          <p:nvPr>
            <p:ph type="sldNum" sz="quarter" idx="12"/>
          </p:nvPr>
        </p:nvSpPr>
        <p:spPr bwMode="gray"/>
        <p:txBody>
          <a:bodyPr/>
          <a:lstStyle/>
          <a:p>
            <a:fld id="{5D67985F-2B13-4E99-BA31-96CBBE34C59A}" type="slidenum">
              <a:rPr lang="en-US" smtClean="0"/>
              <a:t>‹Nr.›</a:t>
            </a:fld>
            <a:endParaRPr lang="en-US"/>
          </a:p>
        </p:txBody>
      </p:sp>
      <p:sp>
        <p:nvSpPr>
          <p:cNvPr id="7" name="Text Placeholder 6"/>
          <p:cNvSpPr>
            <a:spLocks noGrp="1"/>
          </p:cNvSpPr>
          <p:nvPr>
            <p:ph type="body" sz="quarter" idx="13" hasCustomPrompt="1"/>
          </p:nvPr>
        </p:nvSpPr>
        <p:spPr bwMode="gray">
          <a:xfrm>
            <a:off x="457200" y="166782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01</a:t>
            </a:r>
          </a:p>
        </p:txBody>
      </p:sp>
      <p:sp>
        <p:nvSpPr>
          <p:cNvPr id="46" name="Title 45"/>
          <p:cNvSpPr>
            <a:spLocks noGrp="1"/>
          </p:cNvSpPr>
          <p:nvPr>
            <p:ph type="title" hasCustomPrompt="1"/>
          </p:nvPr>
        </p:nvSpPr>
        <p:spPr bwMode="gray">
          <a:xfrm>
            <a:off x="457200" y="294255"/>
            <a:ext cx="8229599" cy="685000"/>
          </a:xfrm>
        </p:spPr>
        <p:txBody>
          <a:bodyPr/>
          <a:lstStyle>
            <a:lvl1pPr>
              <a:defRPr>
                <a:solidFill>
                  <a:srgbClr val="005F30"/>
                </a:solidFill>
              </a:defRPr>
            </a:lvl1pPr>
          </a:lstStyle>
          <a:p>
            <a:r>
              <a:rPr lang="en-US" dirty="0"/>
              <a:t>Agenda</a:t>
            </a:r>
          </a:p>
        </p:txBody>
      </p:sp>
      <p:sp>
        <p:nvSpPr>
          <p:cNvPr id="47" name="Text Placeholder 6"/>
          <p:cNvSpPr>
            <a:spLocks noGrp="1"/>
          </p:cNvSpPr>
          <p:nvPr>
            <p:ph type="body" sz="quarter" idx="14" hasCustomPrompt="1"/>
          </p:nvPr>
        </p:nvSpPr>
        <p:spPr bwMode="gray">
          <a:xfrm>
            <a:off x="1161338" y="1677344"/>
            <a:ext cx="5580000" cy="360000"/>
          </a:xfrm>
        </p:spPr>
        <p:txBody>
          <a:bodyPr tIns="72000"/>
          <a:lstStyle>
            <a:lvl1pPr>
              <a:lnSpc>
                <a:spcPct val="90000"/>
              </a:lnSpc>
              <a:defRPr sz="1800"/>
            </a:lvl1pPr>
          </a:lstStyle>
          <a:p>
            <a:pPr lvl="0"/>
            <a:r>
              <a:rPr lang="de-DE" noProof="0" dirty="0"/>
              <a:t>Agenda-Punkt 1 einzeilig: Einstieg ins Thema </a:t>
            </a:r>
          </a:p>
        </p:txBody>
      </p:sp>
      <p:sp>
        <p:nvSpPr>
          <p:cNvPr id="50" name="Text Placeholder 6"/>
          <p:cNvSpPr>
            <a:spLocks noGrp="1"/>
          </p:cNvSpPr>
          <p:nvPr>
            <p:ph type="body" sz="quarter" idx="15" hasCustomPrompt="1"/>
          </p:nvPr>
        </p:nvSpPr>
        <p:spPr bwMode="gray">
          <a:xfrm>
            <a:off x="6918960" y="171026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53" name="Text Placeholder 6"/>
          <p:cNvSpPr>
            <a:spLocks noGrp="1"/>
          </p:cNvSpPr>
          <p:nvPr>
            <p:ph type="body" sz="quarter" idx="16" hasCustomPrompt="1"/>
          </p:nvPr>
        </p:nvSpPr>
        <p:spPr bwMode="gray">
          <a:xfrm>
            <a:off x="457200" y="234261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02</a:t>
            </a:r>
          </a:p>
        </p:txBody>
      </p:sp>
      <p:sp>
        <p:nvSpPr>
          <p:cNvPr id="54" name="Text Placeholder 6"/>
          <p:cNvSpPr>
            <a:spLocks noGrp="1"/>
          </p:cNvSpPr>
          <p:nvPr>
            <p:ph type="body" sz="quarter" idx="17" hasCustomPrompt="1"/>
          </p:nvPr>
        </p:nvSpPr>
        <p:spPr bwMode="gray">
          <a:xfrm>
            <a:off x="1161338" y="2352134"/>
            <a:ext cx="5580000" cy="360000"/>
          </a:xfrm>
        </p:spPr>
        <p:txBody>
          <a:bodyPr tIns="72000"/>
          <a:lstStyle>
            <a:lvl1pPr>
              <a:lnSpc>
                <a:spcPct val="90000"/>
              </a:lnSpc>
              <a:defRPr sz="1800"/>
            </a:lvl1pPr>
          </a:lstStyle>
          <a:p>
            <a:pPr lvl="0"/>
            <a:r>
              <a:rPr lang="de-DE" noProof="0" dirty="0"/>
              <a:t>Agenda-Punkt 2 einzeilig: </a:t>
            </a:r>
            <a:r>
              <a:rPr lang="de-DE" noProof="0" dirty="0" err="1"/>
              <a:t>Deep-dive</a:t>
            </a:r>
            <a:endParaRPr lang="de-DE" noProof="0" dirty="0"/>
          </a:p>
        </p:txBody>
      </p:sp>
      <p:sp>
        <p:nvSpPr>
          <p:cNvPr id="71" name="Text Placeholder 6"/>
          <p:cNvSpPr>
            <a:spLocks noGrp="1"/>
          </p:cNvSpPr>
          <p:nvPr>
            <p:ph type="body" sz="quarter" idx="18" hasCustomPrompt="1"/>
          </p:nvPr>
        </p:nvSpPr>
        <p:spPr bwMode="gray">
          <a:xfrm>
            <a:off x="6918960" y="238505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72" name="Text Placeholder 6"/>
          <p:cNvSpPr>
            <a:spLocks noGrp="1"/>
          </p:cNvSpPr>
          <p:nvPr>
            <p:ph type="body" sz="quarter" idx="19" hasCustomPrompt="1"/>
          </p:nvPr>
        </p:nvSpPr>
        <p:spPr bwMode="gray">
          <a:xfrm>
            <a:off x="457200" y="301740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03</a:t>
            </a:r>
          </a:p>
        </p:txBody>
      </p:sp>
      <p:sp>
        <p:nvSpPr>
          <p:cNvPr id="73" name="Text Placeholder 6"/>
          <p:cNvSpPr>
            <a:spLocks noGrp="1"/>
          </p:cNvSpPr>
          <p:nvPr>
            <p:ph type="body" sz="quarter" idx="20" hasCustomPrompt="1"/>
          </p:nvPr>
        </p:nvSpPr>
        <p:spPr bwMode="gray">
          <a:xfrm>
            <a:off x="1161338" y="3026924"/>
            <a:ext cx="5580000" cy="360000"/>
          </a:xfrm>
        </p:spPr>
        <p:txBody>
          <a:bodyPr tIns="72000"/>
          <a:lstStyle>
            <a:lvl1pPr>
              <a:lnSpc>
                <a:spcPct val="90000"/>
              </a:lnSpc>
              <a:defRPr sz="1800"/>
            </a:lvl1pPr>
          </a:lstStyle>
          <a:p>
            <a:pPr lvl="0"/>
            <a:r>
              <a:rPr lang="de-DE" noProof="0" dirty="0"/>
              <a:t>Agenda-Punkt 3 einzeilig: Beispiele</a:t>
            </a:r>
          </a:p>
        </p:txBody>
      </p:sp>
      <p:sp>
        <p:nvSpPr>
          <p:cNvPr id="74" name="Text Placeholder 6"/>
          <p:cNvSpPr>
            <a:spLocks noGrp="1"/>
          </p:cNvSpPr>
          <p:nvPr>
            <p:ph type="body" sz="quarter" idx="21" hasCustomPrompt="1"/>
          </p:nvPr>
        </p:nvSpPr>
        <p:spPr bwMode="gray">
          <a:xfrm>
            <a:off x="6918960" y="305984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75" name="Text Placeholder 6"/>
          <p:cNvSpPr>
            <a:spLocks noGrp="1"/>
          </p:cNvSpPr>
          <p:nvPr>
            <p:ph type="body" sz="quarter" idx="22" hasCustomPrompt="1"/>
          </p:nvPr>
        </p:nvSpPr>
        <p:spPr bwMode="gray">
          <a:xfrm>
            <a:off x="457200" y="369219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04</a:t>
            </a:r>
          </a:p>
        </p:txBody>
      </p:sp>
      <p:sp>
        <p:nvSpPr>
          <p:cNvPr id="76" name="Text Placeholder 6"/>
          <p:cNvSpPr>
            <a:spLocks noGrp="1"/>
          </p:cNvSpPr>
          <p:nvPr>
            <p:ph type="body" sz="quarter" idx="23" hasCustomPrompt="1"/>
          </p:nvPr>
        </p:nvSpPr>
        <p:spPr bwMode="gray">
          <a:xfrm>
            <a:off x="1161338" y="3701714"/>
            <a:ext cx="5580000" cy="360000"/>
          </a:xfrm>
        </p:spPr>
        <p:txBody>
          <a:bodyPr tIns="72000"/>
          <a:lstStyle>
            <a:lvl1pPr>
              <a:lnSpc>
                <a:spcPct val="90000"/>
              </a:lnSpc>
              <a:defRPr sz="1800"/>
            </a:lvl1pPr>
          </a:lstStyle>
          <a:p>
            <a:pPr lvl="0"/>
            <a:r>
              <a:rPr lang="de-DE" noProof="0" dirty="0"/>
              <a:t>Agenda-Punkt 4 einzeilig: Fazit</a:t>
            </a:r>
          </a:p>
        </p:txBody>
      </p:sp>
      <p:sp>
        <p:nvSpPr>
          <p:cNvPr id="77" name="Text Placeholder 6"/>
          <p:cNvSpPr>
            <a:spLocks noGrp="1"/>
          </p:cNvSpPr>
          <p:nvPr>
            <p:ph type="body" sz="quarter" idx="24" hasCustomPrompt="1"/>
          </p:nvPr>
        </p:nvSpPr>
        <p:spPr bwMode="gray">
          <a:xfrm>
            <a:off x="6918960" y="373463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78" name="Text Placeholder 6"/>
          <p:cNvSpPr>
            <a:spLocks noGrp="1"/>
          </p:cNvSpPr>
          <p:nvPr>
            <p:ph type="body" sz="quarter" idx="25" hasCustomPrompt="1"/>
          </p:nvPr>
        </p:nvSpPr>
        <p:spPr bwMode="gray">
          <a:xfrm>
            <a:off x="457200" y="436698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05</a:t>
            </a:r>
          </a:p>
        </p:txBody>
      </p:sp>
      <p:sp>
        <p:nvSpPr>
          <p:cNvPr id="79" name="Text Placeholder 6"/>
          <p:cNvSpPr>
            <a:spLocks noGrp="1"/>
          </p:cNvSpPr>
          <p:nvPr>
            <p:ph type="body" sz="quarter" idx="26" hasCustomPrompt="1"/>
          </p:nvPr>
        </p:nvSpPr>
        <p:spPr bwMode="gray">
          <a:xfrm>
            <a:off x="1161338" y="4376504"/>
            <a:ext cx="5580000" cy="360000"/>
          </a:xfrm>
        </p:spPr>
        <p:txBody>
          <a:bodyPr tIns="72000"/>
          <a:lstStyle>
            <a:lvl1pPr>
              <a:lnSpc>
                <a:spcPct val="90000"/>
              </a:lnSpc>
              <a:defRPr sz="1800"/>
            </a:lvl1pPr>
          </a:lstStyle>
          <a:p>
            <a:pPr lvl="0"/>
            <a:r>
              <a:rPr lang="de-DE" noProof="0" dirty="0"/>
              <a:t>Agenda-Punkt 5 einzeilig: Diskussion</a:t>
            </a:r>
          </a:p>
        </p:txBody>
      </p:sp>
      <p:sp>
        <p:nvSpPr>
          <p:cNvPr id="80" name="Text Placeholder 6"/>
          <p:cNvSpPr>
            <a:spLocks noGrp="1"/>
          </p:cNvSpPr>
          <p:nvPr>
            <p:ph type="body" sz="quarter" idx="27" hasCustomPrompt="1"/>
          </p:nvPr>
        </p:nvSpPr>
        <p:spPr bwMode="gray">
          <a:xfrm>
            <a:off x="6918960" y="4409424"/>
            <a:ext cx="1767838" cy="360000"/>
          </a:xfrm>
        </p:spPr>
        <p:txBody>
          <a:bodyPr tIns="72000"/>
          <a:lstStyle>
            <a:lvl1pPr>
              <a:lnSpc>
                <a:spcPct val="90000"/>
              </a:lnSpc>
              <a:defRPr sz="1400" i="1">
                <a:latin typeface="+mn-lt"/>
              </a:defRPr>
            </a:lvl1pPr>
          </a:lstStyle>
          <a:p>
            <a:pPr lvl="0"/>
            <a:r>
              <a:rPr lang="de-DE" noProof="0" dirty="0"/>
              <a:t>Sprecher optional</a:t>
            </a:r>
          </a:p>
        </p:txBody>
      </p:sp>
      <p:sp>
        <p:nvSpPr>
          <p:cNvPr id="81" name="Text Placeholder 6"/>
          <p:cNvSpPr>
            <a:spLocks noGrp="1"/>
          </p:cNvSpPr>
          <p:nvPr>
            <p:ph type="body" sz="quarter" idx="28" hasCustomPrompt="1"/>
          </p:nvPr>
        </p:nvSpPr>
        <p:spPr bwMode="gray">
          <a:xfrm>
            <a:off x="457200" y="5041770"/>
            <a:ext cx="457198" cy="396000"/>
          </a:xfrm>
          <a:solidFill>
            <a:schemeClr val="bg1"/>
          </a:solidFill>
          <a:effectLst>
            <a:outerShdw dist="6350" dir="5400000" algn="ctr" rotWithShape="0">
              <a:schemeClr val="tx1"/>
            </a:outerShdw>
          </a:effectLst>
        </p:spPr>
        <p:txBody>
          <a:bodyPr rIns="0" bIns="0" anchor="b" anchorCtr="0"/>
          <a:lstStyle>
            <a:lvl1pPr>
              <a:defRPr sz="3000">
                <a:solidFill>
                  <a:srgbClr val="005F30"/>
                </a:solidFill>
                <a:latin typeface="Source Sans Pro Semibold" panose="020B0603030403020204" pitchFamily="34" charset="0"/>
              </a:defRPr>
            </a:lvl1pPr>
          </a:lstStyle>
          <a:p>
            <a:pPr lvl="0"/>
            <a:r>
              <a:rPr lang="en-US" dirty="0"/>
              <a:t>06</a:t>
            </a:r>
          </a:p>
        </p:txBody>
      </p:sp>
      <p:sp>
        <p:nvSpPr>
          <p:cNvPr id="82" name="Text Placeholder 6"/>
          <p:cNvSpPr>
            <a:spLocks noGrp="1"/>
          </p:cNvSpPr>
          <p:nvPr>
            <p:ph type="body" sz="quarter" idx="29" hasCustomPrompt="1"/>
          </p:nvPr>
        </p:nvSpPr>
        <p:spPr bwMode="gray">
          <a:xfrm>
            <a:off x="1161338" y="5051294"/>
            <a:ext cx="5580000" cy="360000"/>
          </a:xfrm>
        </p:spPr>
        <p:txBody>
          <a:bodyPr tIns="72000"/>
          <a:lstStyle>
            <a:lvl1pPr>
              <a:lnSpc>
                <a:spcPct val="90000"/>
              </a:lnSpc>
              <a:defRPr sz="1800"/>
            </a:lvl1pPr>
          </a:lstStyle>
          <a:p>
            <a:pPr lvl="0"/>
            <a:r>
              <a:rPr lang="de-DE" noProof="0" dirty="0"/>
              <a:t>Agenda-Punkt 6 einzeilig: Workshop</a:t>
            </a:r>
          </a:p>
        </p:txBody>
      </p:sp>
      <p:sp>
        <p:nvSpPr>
          <p:cNvPr id="83" name="Text Placeholder 6"/>
          <p:cNvSpPr>
            <a:spLocks noGrp="1"/>
          </p:cNvSpPr>
          <p:nvPr>
            <p:ph type="body" sz="quarter" idx="30" hasCustomPrompt="1"/>
          </p:nvPr>
        </p:nvSpPr>
        <p:spPr bwMode="gray">
          <a:xfrm>
            <a:off x="6918960" y="5084214"/>
            <a:ext cx="1767838" cy="360000"/>
          </a:xfrm>
        </p:spPr>
        <p:txBody>
          <a:bodyPr tIns="72000"/>
          <a:lstStyle>
            <a:lvl1pPr>
              <a:lnSpc>
                <a:spcPct val="90000"/>
              </a:lnSpc>
              <a:defRPr sz="1400" i="1">
                <a:latin typeface="+mn-lt"/>
              </a:defRPr>
            </a:lvl1pPr>
          </a:lstStyle>
          <a:p>
            <a:pPr lvl="0"/>
            <a:r>
              <a:rPr lang="de-DE" noProof="0" dirty="0"/>
              <a:t>Sprecher optional</a:t>
            </a:r>
          </a:p>
        </p:txBody>
      </p:sp>
      <p:cxnSp>
        <p:nvCxnSpPr>
          <p:cNvPr id="92" name="Straight Connector 91"/>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p:cNvCxnSpPr>
          <p:nvPr userDrawn="1"/>
        </p:nvCxnSpPr>
        <p:spPr bwMode="gray">
          <a:xfrm>
            <a:off x="463583" y="1168400"/>
            <a:ext cx="18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27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endParaRPr lang="en-US" dirty="0"/>
          </a:p>
        </p:txBody>
      </p:sp>
      <p:sp>
        <p:nvSpPr>
          <p:cNvPr id="3" name="Content Placeholder 2"/>
          <p:cNvSpPr>
            <a:spLocks noGrp="1"/>
          </p:cNvSpPr>
          <p:nvPr>
            <p:ph idx="1"/>
          </p:nvPr>
        </p:nvSpPr>
        <p:spPr bwMode="gray">
          <a:xfrm>
            <a:off x="457200" y="1372868"/>
            <a:ext cx="8229597" cy="4603132"/>
          </a:xfrm>
        </p:spPr>
        <p:txBody>
          <a:bodyPr/>
          <a:lstStyle>
            <a:lvl2pPr>
              <a:spcBef>
                <a:spcPts val="1200"/>
              </a:spcBef>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gray"/>
        <p:txBody>
          <a:bodyPr/>
          <a:lstStyle/>
          <a:p>
            <a:fld id="{C6C1DA47-B3DB-418D-9276-963D3FE2E89A}" type="datetime1">
              <a:rPr lang="en-US" smtClean="0"/>
              <a:t>11/5/2022</a:t>
            </a:fld>
            <a:endParaRPr lang="en-US"/>
          </a:p>
        </p:txBody>
      </p:sp>
      <p:sp>
        <p:nvSpPr>
          <p:cNvPr id="5" name="Footer Placeholder 4"/>
          <p:cNvSpPr>
            <a:spLocks noGrp="1"/>
          </p:cNvSpPr>
          <p:nvPr>
            <p:ph type="ftr" sz="quarter" idx="11"/>
          </p:nvPr>
        </p:nvSpPr>
        <p:spPr bwMode="gray"/>
        <p:txBody>
          <a:bodyPr/>
          <a:lstStyle/>
          <a:p>
            <a:r>
              <a:rPr lang="en-US"/>
              <a:t>Präsentation XYZ</a:t>
            </a:r>
          </a:p>
        </p:txBody>
      </p:sp>
      <p:sp>
        <p:nvSpPr>
          <p:cNvPr id="6" name="Slide Number Placeholder 5"/>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2953507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Click to edit Master title style</a:t>
            </a:r>
          </a:p>
        </p:txBody>
      </p:sp>
      <p:sp>
        <p:nvSpPr>
          <p:cNvPr id="3" name="Content Placeholder 2"/>
          <p:cNvSpPr>
            <a:spLocks noGrp="1"/>
          </p:cNvSpPr>
          <p:nvPr>
            <p:ph sz="half" idx="1"/>
          </p:nvPr>
        </p:nvSpPr>
        <p:spPr bwMode="gray">
          <a:xfrm>
            <a:off x="457200" y="1372868"/>
            <a:ext cx="4017600" cy="4603131"/>
          </a:xfrm>
        </p:spPr>
        <p:txBody>
          <a:bodyPr lIns="0" rIns="432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gray">
          <a:xfrm>
            <a:off x="4671060" y="1372868"/>
            <a:ext cx="4015737" cy="4603131"/>
          </a:xfrm>
        </p:spPr>
        <p:txBody>
          <a:bodyPr rIns="360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gray"/>
        <p:txBody>
          <a:bodyPr/>
          <a:lstStyle/>
          <a:p>
            <a:fld id="{D9980AA0-ED25-42B5-9A18-55DE78900B80}" type="datetime1">
              <a:rPr lang="en-US" smtClean="0"/>
              <a:t>11/5/2022</a:t>
            </a:fld>
            <a:endParaRPr lang="en-US"/>
          </a:p>
        </p:txBody>
      </p:sp>
      <p:sp>
        <p:nvSpPr>
          <p:cNvPr id="6" name="Footer Placeholder 5"/>
          <p:cNvSpPr>
            <a:spLocks noGrp="1"/>
          </p:cNvSpPr>
          <p:nvPr>
            <p:ph type="ftr" sz="quarter" idx="11"/>
          </p:nvPr>
        </p:nvSpPr>
        <p:spPr bwMode="gray"/>
        <p:txBody>
          <a:bodyPr/>
          <a:lstStyle/>
          <a:p>
            <a:r>
              <a:rPr lang="en-US"/>
              <a:t>Präsentation XYZ</a:t>
            </a:r>
          </a:p>
        </p:txBody>
      </p:sp>
      <p:sp>
        <p:nvSpPr>
          <p:cNvPr id="7" name="Slide Number Placeholder 6"/>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265633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Drittel Text 1 Drittel Bi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bwMode="gray">
          <a:xfrm>
            <a:off x="3271582" y="1372868"/>
            <a:ext cx="5415215" cy="4602482"/>
          </a:xfrm>
          <a:solidFill>
            <a:schemeClr val="bg2">
              <a:lumMod val="20000"/>
              <a:lumOff val="80000"/>
            </a:schemeClr>
          </a:solidFill>
        </p:spPr>
        <p:txBody>
          <a:bodyPr bIns="792000" anchor="ctr"/>
          <a:lstStyle>
            <a:lvl1pPr algn="ctr">
              <a:defRPr/>
            </a:lvl1pPr>
          </a:lstStyle>
          <a:p>
            <a:endParaRPr lang="de-DE" dirty="0"/>
          </a:p>
        </p:txBody>
      </p:sp>
      <p:sp>
        <p:nvSpPr>
          <p:cNvPr id="2" name="Title 1"/>
          <p:cNvSpPr>
            <a:spLocks noGrp="1"/>
          </p:cNvSpPr>
          <p:nvPr>
            <p:ph type="title"/>
          </p:nvPr>
        </p:nvSpPr>
        <p:spPr bwMode="gray"/>
        <p:txBody>
          <a:bodyPr/>
          <a:lstStyle>
            <a:lvl1pPr>
              <a:defRPr>
                <a:solidFill>
                  <a:srgbClr val="005F30"/>
                </a:solidFill>
              </a:defRPr>
            </a:lvl1pPr>
          </a:lstStyle>
          <a:p>
            <a:r>
              <a:rPr lang="en-US" dirty="0"/>
              <a:t>Click to edit Master title style</a:t>
            </a:r>
          </a:p>
        </p:txBody>
      </p:sp>
      <p:sp>
        <p:nvSpPr>
          <p:cNvPr id="3" name="Content Placeholder 2"/>
          <p:cNvSpPr>
            <a:spLocks noGrp="1"/>
          </p:cNvSpPr>
          <p:nvPr>
            <p:ph sz="half" idx="1"/>
          </p:nvPr>
        </p:nvSpPr>
        <p:spPr bwMode="gray">
          <a:xfrm>
            <a:off x="457201" y="1372868"/>
            <a:ext cx="2613660" cy="4603131"/>
          </a:xfrm>
        </p:spPr>
        <p:txBody>
          <a:bodyPr lIns="0" rIns="432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gray"/>
        <p:txBody>
          <a:bodyPr/>
          <a:lstStyle/>
          <a:p>
            <a:fld id="{D9980AA0-ED25-42B5-9A18-55DE78900B80}" type="datetime1">
              <a:rPr lang="en-US" smtClean="0"/>
              <a:t>11/5/2022</a:t>
            </a:fld>
            <a:endParaRPr lang="en-US"/>
          </a:p>
        </p:txBody>
      </p:sp>
      <p:sp>
        <p:nvSpPr>
          <p:cNvPr id="6" name="Footer Placeholder 5"/>
          <p:cNvSpPr>
            <a:spLocks noGrp="1"/>
          </p:cNvSpPr>
          <p:nvPr>
            <p:ph type="ftr" sz="quarter" idx="11"/>
          </p:nvPr>
        </p:nvSpPr>
        <p:spPr bwMode="gray"/>
        <p:txBody>
          <a:bodyPr/>
          <a:lstStyle/>
          <a:p>
            <a:r>
              <a:rPr lang="en-US"/>
              <a:t>Präsentation XYZ</a:t>
            </a:r>
          </a:p>
        </p:txBody>
      </p:sp>
      <p:sp>
        <p:nvSpPr>
          <p:cNvPr id="7" name="Slide Number Placeholder 6"/>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293802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a">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bwMode="gray">
          <a:xfrm>
            <a:off x="457201" y="1372868"/>
            <a:ext cx="8229596" cy="1814832"/>
          </a:xfrm>
          <a:solidFill>
            <a:schemeClr val="bg2">
              <a:lumMod val="20000"/>
              <a:lumOff val="80000"/>
            </a:schemeClr>
          </a:solidFill>
        </p:spPr>
        <p:txBody>
          <a:bodyPr rIns="0" bIns="792000" anchor="ctr"/>
          <a:lstStyle>
            <a:lvl1pPr algn="ctr">
              <a:defRPr/>
            </a:lvl1pPr>
          </a:lstStyle>
          <a:p>
            <a:endParaRPr lang="de-DE" dirty="0"/>
          </a:p>
        </p:txBody>
      </p:sp>
      <p:sp>
        <p:nvSpPr>
          <p:cNvPr id="2" name="Title 1"/>
          <p:cNvSpPr>
            <a:spLocks noGrp="1"/>
          </p:cNvSpPr>
          <p:nvPr>
            <p:ph type="title"/>
          </p:nvPr>
        </p:nvSpPr>
        <p:spPr bwMode="gray"/>
        <p:txBody>
          <a:bodyPr/>
          <a:lstStyle>
            <a:lvl1pPr>
              <a:defRPr>
                <a:solidFill>
                  <a:srgbClr val="005F30"/>
                </a:solidFill>
              </a:defRPr>
            </a:lvl1pPr>
          </a:lstStyle>
          <a:p>
            <a:r>
              <a:rPr lang="en-US" dirty="0"/>
              <a:t>Click to edit Master title style</a:t>
            </a:r>
          </a:p>
        </p:txBody>
      </p:sp>
      <p:sp>
        <p:nvSpPr>
          <p:cNvPr id="3" name="Content Placeholder 2"/>
          <p:cNvSpPr>
            <a:spLocks noGrp="1"/>
          </p:cNvSpPr>
          <p:nvPr>
            <p:ph sz="half" idx="1"/>
          </p:nvPr>
        </p:nvSpPr>
        <p:spPr bwMode="gray">
          <a:xfrm>
            <a:off x="457200" y="3479800"/>
            <a:ext cx="8229598" cy="2496199"/>
          </a:xfrm>
        </p:spPr>
        <p:txBody>
          <a:bodyPr lIns="0" rIns="432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gray"/>
        <p:txBody>
          <a:bodyPr/>
          <a:lstStyle/>
          <a:p>
            <a:fld id="{D9980AA0-ED25-42B5-9A18-55DE78900B80}" type="datetime1">
              <a:rPr lang="en-US" smtClean="0"/>
              <a:t>11/5/2022</a:t>
            </a:fld>
            <a:endParaRPr lang="en-US" dirty="0"/>
          </a:p>
        </p:txBody>
      </p:sp>
      <p:sp>
        <p:nvSpPr>
          <p:cNvPr id="6" name="Footer Placeholder 5"/>
          <p:cNvSpPr>
            <a:spLocks noGrp="1"/>
          </p:cNvSpPr>
          <p:nvPr>
            <p:ph type="ftr" sz="quarter" idx="11"/>
          </p:nvPr>
        </p:nvSpPr>
        <p:spPr bwMode="gray"/>
        <p:txBody>
          <a:bodyPr/>
          <a:lstStyle/>
          <a:p>
            <a:r>
              <a:rPr lang="en-US"/>
              <a:t>Präsentation XYZ</a:t>
            </a:r>
          </a:p>
        </p:txBody>
      </p:sp>
      <p:sp>
        <p:nvSpPr>
          <p:cNvPr id="7" name="Slide Number Placeholder 6"/>
          <p:cNvSpPr>
            <a:spLocks noGrp="1"/>
          </p:cNvSpPr>
          <p:nvPr>
            <p:ph type="sldNum" sz="quarter" idx="12"/>
          </p:nvPr>
        </p:nvSpPr>
        <p:spPr bwMode="gray"/>
        <p:txBody>
          <a:bodyPr/>
          <a:lstStyle/>
          <a:p>
            <a:fld id="{5D67985F-2B13-4E99-BA31-96CBBE34C59A}" type="slidenum">
              <a:rPr lang="en-US" smtClean="0"/>
              <a:t>‹Nr.›</a:t>
            </a:fld>
            <a:endParaRPr lang="en-US"/>
          </a:p>
        </p:txBody>
      </p:sp>
    </p:spTree>
    <p:extLst>
      <p:ext uri="{BB962C8B-B14F-4D97-AF65-F5344CB8AC3E}">
        <p14:creationId xmlns:p14="http://schemas.microsoft.com/office/powerpoint/2010/main" val="2944362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oßes Bild">
    <p:spTree>
      <p:nvGrpSpPr>
        <p:cNvPr id="1" name=""/>
        <p:cNvGrpSpPr/>
        <p:nvPr/>
      </p:nvGrpSpPr>
      <p:grpSpPr>
        <a:xfrm>
          <a:off x="0" y="0"/>
          <a:ext cx="0" cy="0"/>
          <a:chOff x="0" y="0"/>
          <a:chExt cx="0" cy="0"/>
        </a:xfrm>
      </p:grpSpPr>
      <p:sp>
        <p:nvSpPr>
          <p:cNvPr id="50" name="Picture Placeholder 49"/>
          <p:cNvSpPr>
            <a:spLocks noGrp="1"/>
          </p:cNvSpPr>
          <p:nvPr>
            <p:ph type="pic" sz="quarter" idx="13"/>
          </p:nvPr>
        </p:nvSpPr>
        <p:spPr bwMode="gray">
          <a:xfrm>
            <a:off x="457200" y="1370013"/>
            <a:ext cx="8229597" cy="4595812"/>
          </a:xfrm>
          <a:solidFill>
            <a:schemeClr val="bg2">
              <a:lumMod val="20000"/>
              <a:lumOff val="80000"/>
            </a:schemeClr>
          </a:solidFill>
        </p:spPr>
        <p:txBody>
          <a:bodyPr bIns="540000" anchor="ctr"/>
          <a:lstStyle>
            <a:lvl1pPr algn="ctr">
              <a:defRPr/>
            </a:lvl1pPr>
          </a:lstStyle>
          <a:p>
            <a:endParaRPr lang="de-DE"/>
          </a:p>
        </p:txBody>
      </p:sp>
      <p:sp>
        <p:nvSpPr>
          <p:cNvPr id="4" name="Date Placeholder 3"/>
          <p:cNvSpPr>
            <a:spLocks noGrp="1"/>
          </p:cNvSpPr>
          <p:nvPr>
            <p:ph type="dt" sz="half" idx="10"/>
          </p:nvPr>
        </p:nvSpPr>
        <p:spPr bwMode="gray"/>
        <p:txBody>
          <a:bodyPr/>
          <a:lstStyle/>
          <a:p>
            <a:fld id="{A74A0B4E-4093-4A02-A2F5-137A75355F8A}" type="datetime1">
              <a:rPr lang="en-US" smtClean="0"/>
              <a:t>11/5/2022</a:t>
            </a:fld>
            <a:endParaRPr lang="en-US"/>
          </a:p>
        </p:txBody>
      </p:sp>
      <p:sp>
        <p:nvSpPr>
          <p:cNvPr id="5" name="Footer Placeholder 4"/>
          <p:cNvSpPr>
            <a:spLocks noGrp="1"/>
          </p:cNvSpPr>
          <p:nvPr>
            <p:ph type="ftr" sz="quarter" idx="11"/>
          </p:nvPr>
        </p:nvSpPr>
        <p:spPr bwMode="gray"/>
        <p:txBody>
          <a:bodyPr/>
          <a:lstStyle/>
          <a:p>
            <a:r>
              <a:rPr lang="en-US"/>
              <a:t>Präsentation XYZ</a:t>
            </a:r>
          </a:p>
        </p:txBody>
      </p:sp>
      <p:sp>
        <p:nvSpPr>
          <p:cNvPr id="6" name="Slide Number Placeholder 5"/>
          <p:cNvSpPr>
            <a:spLocks noGrp="1"/>
          </p:cNvSpPr>
          <p:nvPr>
            <p:ph type="sldNum" sz="quarter" idx="12"/>
          </p:nvPr>
        </p:nvSpPr>
        <p:spPr bwMode="gray"/>
        <p:txBody>
          <a:bodyPr/>
          <a:lstStyle/>
          <a:p>
            <a:fld id="{5D67985F-2B13-4E99-BA31-96CBBE34C59A}" type="slidenum">
              <a:rPr lang="en-US" smtClean="0"/>
              <a:t>‹Nr.›</a:t>
            </a:fld>
            <a:endParaRPr lang="en-US"/>
          </a:p>
        </p:txBody>
      </p:sp>
      <p:sp>
        <p:nvSpPr>
          <p:cNvPr id="46" name="Title 45"/>
          <p:cNvSpPr>
            <a:spLocks noGrp="1"/>
          </p:cNvSpPr>
          <p:nvPr>
            <p:ph type="title"/>
          </p:nvPr>
        </p:nvSpPr>
        <p:spPr bwMode="gray"/>
        <p:txBody>
          <a:bodyPr/>
          <a:lstStyle/>
          <a:p>
            <a:r>
              <a:rPr lang="en-US" dirty="0"/>
              <a:t>Click to edit Master title style</a:t>
            </a:r>
            <a:endParaRPr lang="de-DE" dirty="0"/>
          </a:p>
        </p:txBody>
      </p:sp>
      <p:sp>
        <p:nvSpPr>
          <p:cNvPr id="52" name="Text Placeholder 51"/>
          <p:cNvSpPr>
            <a:spLocks noGrp="1"/>
          </p:cNvSpPr>
          <p:nvPr>
            <p:ph type="body" sz="quarter" idx="14"/>
          </p:nvPr>
        </p:nvSpPr>
        <p:spPr bwMode="gray">
          <a:xfrm>
            <a:off x="5106736" y="1590675"/>
            <a:ext cx="3362322" cy="1619250"/>
          </a:xfrm>
          <a:solidFill>
            <a:schemeClr val="bg1"/>
          </a:solidFill>
          <a:effectLst>
            <a:outerShdw dist="6350" dir="5400000" algn="tl" rotWithShape="0">
              <a:schemeClr val="tx1">
                <a:alpha val="40000"/>
              </a:schemeClr>
            </a:outerShdw>
          </a:effectLst>
        </p:spPr>
        <p:txBody>
          <a:bodyPr lIns="108000" tIns="108000" bIns="108000"/>
          <a:lstStyle>
            <a:lvl2pPr>
              <a:defRPr>
                <a:solidFill>
                  <a:srgbClr val="005F30"/>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115623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4.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4" name="Grafik 2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69036" y="6168455"/>
            <a:ext cx="785122" cy="511043"/>
          </a:xfrm>
          <a:prstGeom prst="rect">
            <a:avLst/>
          </a:prstGeom>
        </p:spPr>
      </p:pic>
      <p:sp>
        <p:nvSpPr>
          <p:cNvPr id="3" name="Text Placeholder 2"/>
          <p:cNvSpPr>
            <a:spLocks noGrp="1"/>
          </p:cNvSpPr>
          <p:nvPr>
            <p:ph type="body" idx="1"/>
          </p:nvPr>
        </p:nvSpPr>
        <p:spPr bwMode="gray">
          <a:xfrm>
            <a:off x="457199" y="1372868"/>
            <a:ext cx="8229599" cy="4603132"/>
          </a:xfrm>
          <a:prstGeom prst="rect">
            <a:avLst/>
          </a:prstGeom>
        </p:spPr>
        <p:txBody>
          <a:bodyPr vert="horz" lIns="0" tIns="0" rIns="36000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bwMode="gray">
          <a:xfrm>
            <a:off x="457200" y="294255"/>
            <a:ext cx="8229599" cy="685000"/>
          </a:xfrm>
          <a:prstGeom prst="rect">
            <a:avLst/>
          </a:prstGeom>
        </p:spPr>
        <p:txBody>
          <a:bodyPr vert="horz" lIns="0" tIns="0" rIns="0" bIns="0" rtlCol="0" anchor="b">
            <a:noAutofit/>
          </a:bodyPr>
          <a:lstStyle/>
          <a:p>
            <a:r>
              <a:rPr lang="en-US" dirty="0"/>
              <a:t>Click to edit Master title style</a:t>
            </a:r>
          </a:p>
        </p:txBody>
      </p:sp>
      <p:sp>
        <p:nvSpPr>
          <p:cNvPr id="4" name="Date Placeholder 3"/>
          <p:cNvSpPr>
            <a:spLocks noGrp="1"/>
          </p:cNvSpPr>
          <p:nvPr>
            <p:ph type="dt" sz="half" idx="2"/>
          </p:nvPr>
        </p:nvSpPr>
        <p:spPr bwMode="gray">
          <a:xfrm>
            <a:off x="1868565" y="6378363"/>
            <a:ext cx="576000" cy="144000"/>
          </a:xfrm>
          <a:prstGeom prst="rect">
            <a:avLst/>
          </a:prstGeom>
        </p:spPr>
        <p:txBody>
          <a:bodyPr vert="horz" lIns="0" tIns="0" rIns="0" bIns="0" rtlCol="0" anchor="t"/>
          <a:lstStyle>
            <a:lvl1pPr algn="l">
              <a:defRPr sz="1000">
                <a:solidFill>
                  <a:schemeClr val="tx1"/>
                </a:solidFill>
              </a:defRPr>
            </a:lvl1pPr>
          </a:lstStyle>
          <a:p>
            <a:fld id="{C5A56AE8-77AD-4639-9FD9-54096A80FA4A}" type="datetime1">
              <a:rPr lang="en-US" smtClean="0"/>
              <a:pPr/>
              <a:t>11/5/2022</a:t>
            </a:fld>
            <a:endParaRPr lang="en-US" dirty="0"/>
          </a:p>
        </p:txBody>
      </p:sp>
      <p:sp>
        <p:nvSpPr>
          <p:cNvPr id="5" name="Footer Placeholder 4"/>
          <p:cNvSpPr>
            <a:spLocks noGrp="1"/>
          </p:cNvSpPr>
          <p:nvPr>
            <p:ph type="ftr" sz="quarter" idx="3"/>
          </p:nvPr>
        </p:nvSpPr>
        <p:spPr bwMode="gray">
          <a:xfrm>
            <a:off x="2533584" y="6378363"/>
            <a:ext cx="4040803" cy="144000"/>
          </a:xfrm>
          <a:prstGeom prst="rect">
            <a:avLst/>
          </a:prstGeom>
        </p:spPr>
        <p:txBody>
          <a:bodyPr vert="horz" lIns="0" tIns="0" rIns="0" bIns="0" rtlCol="0" anchor="t"/>
          <a:lstStyle>
            <a:lvl1pPr algn="l">
              <a:defRPr sz="1000">
                <a:solidFill>
                  <a:schemeClr val="tx1"/>
                </a:solidFill>
              </a:defRPr>
            </a:lvl1pPr>
          </a:lstStyle>
          <a:p>
            <a:r>
              <a:rPr lang="en-US"/>
              <a:t>Präsentation XYZ</a:t>
            </a:r>
            <a:endParaRPr lang="en-US" dirty="0"/>
          </a:p>
        </p:txBody>
      </p:sp>
      <p:sp>
        <p:nvSpPr>
          <p:cNvPr id="6" name="Slide Number Placeholder 5"/>
          <p:cNvSpPr>
            <a:spLocks noGrp="1"/>
          </p:cNvSpPr>
          <p:nvPr>
            <p:ph type="sldNum" sz="quarter" idx="4"/>
          </p:nvPr>
        </p:nvSpPr>
        <p:spPr bwMode="gray">
          <a:xfrm>
            <a:off x="8251320" y="6378363"/>
            <a:ext cx="435477" cy="144000"/>
          </a:xfrm>
          <a:prstGeom prst="rect">
            <a:avLst/>
          </a:prstGeom>
        </p:spPr>
        <p:txBody>
          <a:bodyPr vert="horz" lIns="0" tIns="0" rIns="0" bIns="0" rtlCol="0" anchor="t"/>
          <a:lstStyle>
            <a:lvl1pPr algn="r">
              <a:defRPr sz="1000">
                <a:solidFill>
                  <a:schemeClr val="tx1"/>
                </a:solidFill>
              </a:defRPr>
            </a:lvl1pPr>
          </a:lstStyle>
          <a:p>
            <a:fld id="{5D67985F-2B13-4E99-BA31-96CBBE34C59A}" type="slidenum">
              <a:rPr lang="en-US" smtClean="0"/>
              <a:pPr/>
              <a:t>‹Nr.›</a:t>
            </a:fld>
            <a:endParaRPr lang="en-US" dirty="0"/>
          </a:p>
        </p:txBody>
      </p:sp>
      <p:cxnSp>
        <p:nvCxnSpPr>
          <p:cNvPr id="51" name="Straight Connector 50"/>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989089"/>
      </p:ext>
    </p:extLst>
  </p:cSld>
  <p:clrMap bg1="lt1" tx1="dk1" bg2="lt2" tx2="dk2" accent1="accent1" accent2="accent2" accent3="accent3" accent4="accent4" accent5="accent5" accent6="accent6" hlink="hlink" folHlink="folHlink"/>
  <p:sldLayoutIdLst>
    <p:sldLayoutId id="2147483669" r:id="rId1"/>
    <p:sldLayoutId id="2147483673" r:id="rId2"/>
    <p:sldLayoutId id="2147483680" r:id="rId3"/>
    <p:sldLayoutId id="2147483671" r:id="rId4"/>
    <p:sldLayoutId id="2147483662" r:id="rId5"/>
    <p:sldLayoutId id="2147483664" r:id="rId6"/>
    <p:sldLayoutId id="2147483677" r:id="rId7"/>
    <p:sldLayoutId id="2147483678" r:id="rId8"/>
    <p:sldLayoutId id="2147483676" r:id="rId9"/>
    <p:sldLayoutId id="2147483665" r:id="rId10"/>
    <p:sldLayoutId id="2147483674" r:id="rId11"/>
    <p:sldLayoutId id="2147483675" r:id="rId12"/>
    <p:sldLayoutId id="2147483666" r:id="rId13"/>
    <p:sldLayoutId id="2147483679" r:id="rId14"/>
    <p:sldLayoutId id="2147483667" r:id="rId15"/>
  </p:sldLayoutIdLst>
  <p:hf hdr="0"/>
  <p:txStyles>
    <p:titleStyle>
      <a:lvl1pPr algn="l" defTabSz="914400" rtl="0" eaLnBrk="1" latinLnBrk="0" hangingPunct="1">
        <a:lnSpc>
          <a:spcPct val="85000"/>
        </a:lnSpc>
        <a:spcBef>
          <a:spcPct val="0"/>
        </a:spcBef>
        <a:buNone/>
        <a:defRPr sz="2800" b="1" kern="1200">
          <a:solidFill>
            <a:srgbClr val="005F30"/>
          </a:solidFill>
          <a:latin typeface="+mj-lt"/>
          <a:ea typeface="+mj-ea"/>
          <a:cs typeface="+mj-cs"/>
        </a:defRPr>
      </a:lvl1pPr>
    </p:titleStyle>
    <p:bodyStyle>
      <a:lvl1pPr marL="0" indent="0" algn="l" defTabSz="914400" rtl="0" eaLnBrk="1" latinLnBrk="0" hangingPunct="1">
        <a:lnSpc>
          <a:spcPct val="110000"/>
        </a:lnSpc>
        <a:spcBef>
          <a:spcPts val="0"/>
        </a:spcBef>
        <a:spcAft>
          <a:spcPts val="600"/>
        </a:spcAft>
        <a:buFontTx/>
        <a:buNone/>
        <a:defRPr sz="1800" kern="1200">
          <a:solidFill>
            <a:schemeClr val="tx1"/>
          </a:solidFill>
          <a:latin typeface="+mj-lt"/>
          <a:ea typeface="+mn-ea"/>
          <a:cs typeface="+mn-cs"/>
        </a:defRPr>
      </a:lvl1pPr>
      <a:lvl2pPr marL="0" indent="0" algn="l" defTabSz="914400" rtl="0" eaLnBrk="1" latinLnBrk="0" hangingPunct="1">
        <a:lnSpc>
          <a:spcPct val="110000"/>
        </a:lnSpc>
        <a:spcBef>
          <a:spcPts val="1200"/>
        </a:spcBef>
        <a:spcAft>
          <a:spcPts val="600"/>
        </a:spcAft>
        <a:buFontTx/>
        <a:buNone/>
        <a:defRPr sz="1600" b="1" kern="1200" cap="all" spc="60" baseline="0">
          <a:solidFill>
            <a:srgbClr val="005F30"/>
          </a:solidFill>
          <a:latin typeface="+mn-lt"/>
          <a:ea typeface="+mn-ea"/>
          <a:cs typeface="+mn-cs"/>
        </a:defRPr>
      </a:lvl2pPr>
      <a:lvl3pPr marL="0" indent="0" algn="l" defTabSz="914400" rtl="0" eaLnBrk="1" latinLnBrk="0" hangingPunct="1">
        <a:lnSpc>
          <a:spcPct val="110000"/>
        </a:lnSpc>
        <a:spcBef>
          <a:spcPts val="0"/>
        </a:spcBef>
        <a:spcAft>
          <a:spcPts val="600"/>
        </a:spcAft>
        <a:buFontTx/>
        <a:buNone/>
        <a:defRPr sz="1800" kern="1200">
          <a:solidFill>
            <a:schemeClr val="tx1"/>
          </a:solidFill>
          <a:latin typeface="+mn-lt"/>
          <a:ea typeface="+mn-ea"/>
          <a:cs typeface="+mn-cs"/>
        </a:defRPr>
      </a:lvl3pPr>
      <a:lvl4pPr marL="180975" indent="-180975" algn="l" defTabSz="914400" rtl="0" eaLnBrk="1" latinLnBrk="0" hangingPunct="1">
        <a:lnSpc>
          <a:spcPct val="110000"/>
        </a:lnSpc>
        <a:spcBef>
          <a:spcPts val="0"/>
        </a:spcBef>
        <a:spcAft>
          <a:spcPts val="600"/>
        </a:spcAft>
        <a:buClr>
          <a:schemeClr val="tx2"/>
        </a:buClr>
        <a:buFont typeface="Source Sans Pro" panose="020B0503030403020204" pitchFamily="34" charset="0"/>
        <a:buChar char="–"/>
        <a:defRPr sz="1800" kern="1200">
          <a:solidFill>
            <a:schemeClr val="tx1"/>
          </a:solidFill>
          <a:latin typeface="+mn-lt"/>
          <a:ea typeface="+mn-ea"/>
          <a:cs typeface="+mn-cs"/>
        </a:defRPr>
      </a:lvl4pPr>
      <a:lvl5pPr marL="1828800" indent="-1828800" algn="l" defTabSz="914400" rtl="0" eaLnBrk="1" latinLnBrk="0" hangingPunct="1">
        <a:lnSpc>
          <a:spcPct val="110000"/>
        </a:lnSpc>
        <a:spcBef>
          <a:spcPts val="0"/>
        </a:spcBef>
        <a:spcAft>
          <a:spcPts val="1200"/>
        </a:spcAft>
        <a:buFontTx/>
        <a:buNone/>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55301" y="6111932"/>
            <a:ext cx="925823" cy="602311"/>
          </a:xfrm>
          <a:prstGeom prst="rect">
            <a:avLst/>
          </a:prstGeom>
        </p:spPr>
      </p:pic>
      <p:sp>
        <p:nvSpPr>
          <p:cNvPr id="3" name="Text Placeholder 2"/>
          <p:cNvSpPr>
            <a:spLocks noGrp="1"/>
          </p:cNvSpPr>
          <p:nvPr>
            <p:ph type="body" idx="1"/>
          </p:nvPr>
        </p:nvSpPr>
        <p:spPr bwMode="gray">
          <a:xfrm>
            <a:off x="457199" y="1372868"/>
            <a:ext cx="8229599" cy="4603132"/>
          </a:xfrm>
          <a:prstGeom prst="rect">
            <a:avLst/>
          </a:prstGeom>
        </p:spPr>
        <p:txBody>
          <a:bodyPr vert="horz" lIns="0" tIns="0" rIns="36000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bwMode="gray">
          <a:xfrm>
            <a:off x="457200" y="294255"/>
            <a:ext cx="8229599" cy="685000"/>
          </a:xfrm>
          <a:prstGeom prst="rect">
            <a:avLst/>
          </a:prstGeom>
        </p:spPr>
        <p:txBody>
          <a:bodyPr vert="horz" lIns="0" tIns="0" rIns="0" bIns="0" rtlCol="0" anchor="b">
            <a:noAutofit/>
          </a:bodyPr>
          <a:lstStyle/>
          <a:p>
            <a:r>
              <a:rPr lang="en-US" dirty="0"/>
              <a:t>Click to edit Master title style</a:t>
            </a:r>
          </a:p>
        </p:txBody>
      </p:sp>
      <p:sp>
        <p:nvSpPr>
          <p:cNvPr id="4" name="Date Placeholder 3"/>
          <p:cNvSpPr>
            <a:spLocks noGrp="1"/>
          </p:cNvSpPr>
          <p:nvPr>
            <p:ph type="dt" sz="half" idx="2"/>
          </p:nvPr>
        </p:nvSpPr>
        <p:spPr bwMode="gray">
          <a:xfrm>
            <a:off x="1868565" y="6378363"/>
            <a:ext cx="576000" cy="144000"/>
          </a:xfrm>
          <a:prstGeom prst="rect">
            <a:avLst/>
          </a:prstGeom>
        </p:spPr>
        <p:txBody>
          <a:bodyPr vert="horz" lIns="0" tIns="0" rIns="0" bIns="0" rtlCol="0" anchor="t"/>
          <a:lstStyle>
            <a:lvl1pPr algn="l">
              <a:defRPr sz="1000">
                <a:solidFill>
                  <a:schemeClr val="tx1"/>
                </a:solidFill>
              </a:defRPr>
            </a:lvl1pPr>
          </a:lstStyle>
          <a:p>
            <a:fld id="{C5A56AE8-77AD-4639-9FD9-54096A80FA4A}" type="datetime1">
              <a:rPr lang="en-US" smtClean="0"/>
              <a:pPr/>
              <a:t>11/5/2022</a:t>
            </a:fld>
            <a:endParaRPr lang="en-US" dirty="0"/>
          </a:p>
        </p:txBody>
      </p:sp>
      <p:sp>
        <p:nvSpPr>
          <p:cNvPr id="5" name="Footer Placeholder 4"/>
          <p:cNvSpPr>
            <a:spLocks noGrp="1"/>
          </p:cNvSpPr>
          <p:nvPr>
            <p:ph type="ftr" sz="quarter" idx="3"/>
          </p:nvPr>
        </p:nvSpPr>
        <p:spPr bwMode="gray">
          <a:xfrm>
            <a:off x="2533584" y="6378363"/>
            <a:ext cx="4040803" cy="144000"/>
          </a:xfrm>
          <a:prstGeom prst="rect">
            <a:avLst/>
          </a:prstGeom>
        </p:spPr>
        <p:txBody>
          <a:bodyPr vert="horz" lIns="0" tIns="0" rIns="0" bIns="0" rtlCol="0" anchor="t"/>
          <a:lstStyle>
            <a:lvl1pPr algn="l">
              <a:defRPr sz="1000">
                <a:solidFill>
                  <a:schemeClr val="tx1"/>
                </a:solidFill>
              </a:defRPr>
            </a:lvl1pPr>
          </a:lstStyle>
          <a:p>
            <a:r>
              <a:rPr lang="en-US"/>
              <a:t>Präsentation XYZ</a:t>
            </a:r>
            <a:endParaRPr lang="en-US" dirty="0"/>
          </a:p>
        </p:txBody>
      </p:sp>
      <p:sp>
        <p:nvSpPr>
          <p:cNvPr id="6" name="Slide Number Placeholder 5"/>
          <p:cNvSpPr>
            <a:spLocks noGrp="1"/>
          </p:cNvSpPr>
          <p:nvPr>
            <p:ph type="sldNum" sz="quarter" idx="4"/>
          </p:nvPr>
        </p:nvSpPr>
        <p:spPr bwMode="gray">
          <a:xfrm>
            <a:off x="8251320" y="6378363"/>
            <a:ext cx="435477" cy="144000"/>
          </a:xfrm>
          <a:prstGeom prst="rect">
            <a:avLst/>
          </a:prstGeom>
        </p:spPr>
        <p:txBody>
          <a:bodyPr vert="horz" lIns="0" tIns="0" rIns="0" bIns="0" rtlCol="0" anchor="t"/>
          <a:lstStyle>
            <a:lvl1pPr algn="r">
              <a:defRPr sz="1000">
                <a:solidFill>
                  <a:schemeClr val="tx1"/>
                </a:solidFill>
              </a:defRPr>
            </a:lvl1pPr>
          </a:lstStyle>
          <a:p>
            <a:fld id="{5D67985F-2B13-4E99-BA31-96CBBE34C59A}" type="slidenum">
              <a:rPr lang="en-US" smtClean="0"/>
              <a:pPr/>
              <a:t>‹Nr.›</a:t>
            </a:fld>
            <a:endParaRPr lang="en-US" dirty="0"/>
          </a:p>
        </p:txBody>
      </p:sp>
      <p:cxnSp>
        <p:nvCxnSpPr>
          <p:cNvPr id="51" name="Straight Connector 50"/>
          <p:cNvCxnSpPr>
            <a:cxnSpLocks/>
          </p:cNvCxnSpPr>
          <p:nvPr userDrawn="1"/>
        </p:nvCxnSpPr>
        <p:spPr bwMode="gray">
          <a:xfrm>
            <a:off x="457199" y="6171000"/>
            <a:ext cx="8229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97100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Lst>
  <p:hf hdr="0"/>
  <p:txStyles>
    <p:titleStyle>
      <a:lvl1pPr algn="l" defTabSz="914400" rtl="0" eaLnBrk="1" latinLnBrk="0" hangingPunct="1">
        <a:lnSpc>
          <a:spcPct val="85000"/>
        </a:lnSpc>
        <a:spcBef>
          <a:spcPct val="0"/>
        </a:spcBef>
        <a:buNone/>
        <a:defRPr sz="2800" b="1" kern="1200">
          <a:solidFill>
            <a:srgbClr val="005F30"/>
          </a:solidFill>
          <a:latin typeface="+mj-lt"/>
          <a:ea typeface="+mj-ea"/>
          <a:cs typeface="+mj-cs"/>
        </a:defRPr>
      </a:lvl1pPr>
    </p:titleStyle>
    <p:bodyStyle>
      <a:lvl1pPr marL="0" indent="0" algn="l" defTabSz="914400" rtl="0" eaLnBrk="1" latinLnBrk="0" hangingPunct="1">
        <a:lnSpc>
          <a:spcPct val="110000"/>
        </a:lnSpc>
        <a:spcBef>
          <a:spcPts val="0"/>
        </a:spcBef>
        <a:spcAft>
          <a:spcPts val="600"/>
        </a:spcAft>
        <a:buFontTx/>
        <a:buNone/>
        <a:defRPr sz="1800" kern="1200">
          <a:solidFill>
            <a:schemeClr val="tx1"/>
          </a:solidFill>
          <a:latin typeface="+mj-lt"/>
          <a:ea typeface="+mn-ea"/>
          <a:cs typeface="+mn-cs"/>
        </a:defRPr>
      </a:lvl1pPr>
      <a:lvl2pPr marL="0" indent="0" algn="l" defTabSz="914400" rtl="0" eaLnBrk="1" latinLnBrk="0" hangingPunct="1">
        <a:lnSpc>
          <a:spcPct val="110000"/>
        </a:lnSpc>
        <a:spcBef>
          <a:spcPts val="1200"/>
        </a:spcBef>
        <a:spcAft>
          <a:spcPts val="600"/>
        </a:spcAft>
        <a:buFontTx/>
        <a:buNone/>
        <a:defRPr sz="1600" b="1" kern="1200" cap="all" spc="60" baseline="0">
          <a:solidFill>
            <a:srgbClr val="005F30"/>
          </a:solidFill>
          <a:latin typeface="+mn-lt"/>
          <a:ea typeface="+mn-ea"/>
          <a:cs typeface="+mn-cs"/>
        </a:defRPr>
      </a:lvl2pPr>
      <a:lvl3pPr marL="0" indent="0" algn="l" defTabSz="914400" rtl="0" eaLnBrk="1" latinLnBrk="0" hangingPunct="1">
        <a:lnSpc>
          <a:spcPct val="110000"/>
        </a:lnSpc>
        <a:spcBef>
          <a:spcPts val="0"/>
        </a:spcBef>
        <a:spcAft>
          <a:spcPts val="600"/>
        </a:spcAft>
        <a:buFontTx/>
        <a:buNone/>
        <a:defRPr sz="1800" kern="1200">
          <a:solidFill>
            <a:schemeClr val="tx1"/>
          </a:solidFill>
          <a:latin typeface="+mn-lt"/>
          <a:ea typeface="+mn-ea"/>
          <a:cs typeface="+mn-cs"/>
        </a:defRPr>
      </a:lvl3pPr>
      <a:lvl4pPr marL="180975" indent="-180975" algn="l" defTabSz="914400" rtl="0" eaLnBrk="1" latinLnBrk="0" hangingPunct="1">
        <a:lnSpc>
          <a:spcPct val="110000"/>
        </a:lnSpc>
        <a:spcBef>
          <a:spcPts val="0"/>
        </a:spcBef>
        <a:spcAft>
          <a:spcPts val="600"/>
        </a:spcAft>
        <a:buClr>
          <a:schemeClr val="tx2"/>
        </a:buClr>
        <a:buFont typeface="Source Sans Pro" panose="020B0503030403020204" pitchFamily="34" charset="0"/>
        <a:buChar char="–"/>
        <a:defRPr sz="1800" kern="1200">
          <a:solidFill>
            <a:schemeClr val="tx1"/>
          </a:solidFill>
          <a:latin typeface="+mn-lt"/>
          <a:ea typeface="+mn-ea"/>
          <a:cs typeface="+mn-cs"/>
        </a:defRPr>
      </a:lvl4pPr>
      <a:lvl5pPr marL="1828800" indent="-1828800" algn="l" defTabSz="914400" rtl="0" eaLnBrk="1" latinLnBrk="0" hangingPunct="1">
        <a:lnSpc>
          <a:spcPct val="110000"/>
        </a:lnSpc>
        <a:spcBef>
          <a:spcPts val="0"/>
        </a:spcBef>
        <a:spcAft>
          <a:spcPts val="1200"/>
        </a:spcAft>
        <a:buFontTx/>
        <a:buNone/>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 Id="rId4" Type="http://schemas.openxmlformats.org/officeDocument/2006/relationships/chart" Target="../charts/chart18.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hyperlink" Target="https://www.demografie-portal.de/DE/Fakten/zusammengefasste-geburtenziffer.html" TargetMode="External"/><Relationship Id="rId2" Type="http://schemas.openxmlformats.org/officeDocument/2006/relationships/hyperlink" Target="https://www.demografie-portal.de/DE/Fakten/natuerliche-bevoelkerungsentwicklung.html" TargetMode="External"/><Relationship Id="rId1" Type="http://schemas.openxmlformats.org/officeDocument/2006/relationships/slideLayout" Target="../slideLayouts/slideLayout5.xml"/><Relationship Id="rId4" Type="http://schemas.openxmlformats.org/officeDocument/2006/relationships/hyperlink" Target="https://www.destatis.de/DE/Service/Statistik-Campus/Datenreport/Downloads/datenreport-2021-kap-2.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bwMode="gray">
          <a:xfrm>
            <a:off x="456524" y="2057401"/>
            <a:ext cx="5132804" cy="1645244"/>
          </a:xfrm>
        </p:spPr>
        <p:txBody>
          <a:bodyPr/>
          <a:lstStyle/>
          <a:p>
            <a:r>
              <a:rPr lang="de-DE" sz="2400" dirty="0">
                <a:effectLst/>
                <a:latin typeface="Source Sans Pro SemiBold" panose="020B0603030403020204" pitchFamily="34" charset="0"/>
                <a:ea typeface="Calibri" panose="020F0502020204030204" pitchFamily="34" charset="0"/>
                <a:cs typeface="Times New Roman" panose="02020603050405020304" pitchFamily="18" charset="0"/>
              </a:rPr>
              <a:t>Faktoren der Kinderlosigkeit in Ostdeutschland</a:t>
            </a:r>
            <a:endParaRPr lang="de-DE" sz="4000" dirty="0"/>
          </a:p>
        </p:txBody>
      </p:sp>
      <p:sp>
        <p:nvSpPr>
          <p:cNvPr id="29" name="Subtitle 28"/>
          <p:cNvSpPr>
            <a:spLocks noGrp="1"/>
          </p:cNvSpPr>
          <p:nvPr>
            <p:ph type="subTitle" idx="1"/>
          </p:nvPr>
        </p:nvSpPr>
        <p:spPr bwMode="gray">
          <a:xfrm>
            <a:off x="456524" y="1372868"/>
            <a:ext cx="5475815" cy="1096094"/>
          </a:xfrm>
        </p:spPr>
        <p:txBody>
          <a:bodyPr/>
          <a:lstStyle/>
          <a:p>
            <a:r>
              <a:rPr lang="de-DE" sz="1400" dirty="0">
                <a:effectLst/>
                <a:latin typeface="Source Sans Pro SemiBold" panose="020B0603030403020204" pitchFamily="34" charset="0"/>
                <a:ea typeface="Calibri" panose="020F0502020204030204" pitchFamily="34" charset="0"/>
                <a:cs typeface="Times New Roman" panose="02020603050405020304" pitchFamily="18" charset="0"/>
              </a:rPr>
              <a:t>Studie im Rahmen des Projekts</a:t>
            </a:r>
            <a:br>
              <a:rPr lang="de-DE" sz="1400" dirty="0">
                <a:effectLst/>
                <a:latin typeface="Source Sans Pro SemiBold" panose="020B0603030403020204" pitchFamily="34" charset="0"/>
                <a:ea typeface="Calibri" panose="020F0502020204030204" pitchFamily="34" charset="0"/>
                <a:cs typeface="Times New Roman" panose="02020603050405020304" pitchFamily="18" charset="0"/>
              </a:rPr>
            </a:br>
            <a:r>
              <a:rPr lang="de-DE" sz="1400" dirty="0">
                <a:effectLst/>
                <a:latin typeface="Source Sans Pro SemiBold" panose="020B0603030403020204" pitchFamily="34" charset="0"/>
                <a:ea typeface="Calibri" panose="020F0502020204030204" pitchFamily="34" charset="0"/>
                <a:cs typeface="Times New Roman" panose="02020603050405020304" pitchFamily="18" charset="0"/>
              </a:rPr>
              <a:t>„Faktoren der Familiengründung, Kinderlosigkeit und Kinderreichtum“:</a:t>
            </a:r>
            <a:endParaRPr lang="de-DE" dirty="0"/>
          </a:p>
        </p:txBody>
      </p:sp>
      <p:sp>
        <p:nvSpPr>
          <p:cNvPr id="6" name="Text Placeholder 5"/>
          <p:cNvSpPr>
            <a:spLocks noGrp="1"/>
          </p:cNvSpPr>
          <p:nvPr>
            <p:ph type="body" sz="quarter" idx="10"/>
          </p:nvPr>
        </p:nvSpPr>
        <p:spPr bwMode="gray">
          <a:xfrm>
            <a:off x="457198" y="3247697"/>
            <a:ext cx="5132804" cy="2230447"/>
          </a:xfrm>
        </p:spPr>
        <p:txBody>
          <a:bodyPr/>
          <a:lstStyle/>
          <a:p>
            <a:r>
              <a:rPr lang="de-DE" b="1" dirty="0"/>
              <a:t>Katharina Heisig</a:t>
            </a:r>
            <a:br>
              <a:rPr lang="de-DE" b="1" dirty="0"/>
            </a:br>
            <a:r>
              <a:rPr lang="de-DE" b="1" dirty="0"/>
              <a:t>ifo Institut, Niederlassung Dresden</a:t>
            </a:r>
            <a:br>
              <a:rPr lang="de-DE" dirty="0"/>
            </a:br>
            <a:endParaRPr lang="de-DE" dirty="0"/>
          </a:p>
          <a:p>
            <a:r>
              <a:rPr lang="de-DE" dirty="0"/>
              <a:t>Im Auftrag des </a:t>
            </a:r>
            <a:r>
              <a:rPr lang="de-DE" sz="1400" dirty="0">
                <a:effectLst/>
                <a:latin typeface="Source Sans Pro" panose="020B0503030403020204" pitchFamily="34" charset="0"/>
                <a:ea typeface="Times New Roman" panose="02020603050405020304" pitchFamily="18" charset="0"/>
              </a:rPr>
              <a:t>Deutschen Familienverband, Landesverband Sachsen e. V.</a:t>
            </a:r>
          </a:p>
          <a:p>
            <a:r>
              <a:rPr lang="de-DE" dirty="0">
                <a:latin typeface="Source Sans Pro" panose="020B0503030403020204" pitchFamily="34" charset="0"/>
                <a:ea typeface="Times New Roman" panose="02020603050405020304" pitchFamily="18" charset="0"/>
              </a:rPr>
              <a:t>Finanziert a</a:t>
            </a:r>
            <a:r>
              <a:rPr lang="de-DE" sz="1400" dirty="0">
                <a:effectLst/>
                <a:latin typeface="Source Sans Pro" panose="020B0503030403020204" pitchFamily="34" charset="0"/>
                <a:ea typeface="Times New Roman" panose="02020603050405020304" pitchFamily="18" charset="0"/>
              </a:rPr>
              <a:t>us den Mitteln des Sächsischen Staatsministeriums für Soziales und Gesellschaftlichen Zusammenhalt (SMS)</a:t>
            </a:r>
          </a:p>
          <a:p>
            <a:endParaRPr lang="de-DE" dirty="0"/>
          </a:p>
        </p:txBody>
      </p:sp>
      <p:sp>
        <p:nvSpPr>
          <p:cNvPr id="8" name="Date Placeholder 7"/>
          <p:cNvSpPr>
            <a:spLocks noGrp="1"/>
          </p:cNvSpPr>
          <p:nvPr>
            <p:ph type="dt" sz="half" idx="12"/>
          </p:nvPr>
        </p:nvSpPr>
        <p:spPr bwMode="gray"/>
        <p:txBody>
          <a:bodyPr/>
          <a:lstStyle/>
          <a:p>
            <a:r>
              <a:rPr lang="en-US" dirty="0"/>
              <a:t>05.11.2022</a:t>
            </a:r>
          </a:p>
        </p:txBody>
      </p:sp>
      <p:pic>
        <p:nvPicPr>
          <p:cNvPr id="24" name="Bildplatzhalter 23">
            <a:extLst>
              <a:ext uri="{FF2B5EF4-FFF2-40B4-BE49-F238E27FC236}">
                <a16:creationId xmlns:a16="http://schemas.microsoft.com/office/drawing/2014/main" id="{7381DA89-12F6-2EF6-C2E0-CE7B29F09EE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645" r="1645"/>
          <a:stretch>
            <a:fillRect/>
          </a:stretch>
        </p:blipFill>
        <p:spPr>
          <a:xfrm>
            <a:off x="5722709" y="1703439"/>
            <a:ext cx="3158401" cy="3451122"/>
          </a:xfrm>
        </p:spPr>
      </p:pic>
    </p:spTree>
    <p:extLst>
      <p:ext uri="{BB962C8B-B14F-4D97-AF65-F5344CB8AC3E}">
        <p14:creationId xmlns:p14="http://schemas.microsoft.com/office/powerpoint/2010/main" val="1532907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gray"/>
        <p:txBody>
          <a:bodyPr/>
          <a:lstStyle/>
          <a:p>
            <a:r>
              <a:rPr lang="de-DE" dirty="0">
                <a:latin typeface="+mn-lt"/>
              </a:rPr>
              <a:t>Studiendesign</a:t>
            </a:r>
          </a:p>
        </p:txBody>
      </p:sp>
      <p:sp>
        <p:nvSpPr>
          <p:cNvPr id="3" name="Subtitle 2"/>
          <p:cNvSpPr>
            <a:spLocks noGrp="1"/>
          </p:cNvSpPr>
          <p:nvPr>
            <p:ph type="subTitle" idx="1"/>
          </p:nvPr>
        </p:nvSpPr>
        <p:spPr bwMode="gray"/>
        <p:txBody>
          <a:bodyPr/>
          <a:lstStyle/>
          <a:p>
            <a:r>
              <a:rPr lang="de-DE" dirty="0"/>
              <a:t>Empirische Analyse</a:t>
            </a:r>
          </a:p>
        </p:txBody>
      </p:sp>
      <p:sp>
        <p:nvSpPr>
          <p:cNvPr id="5" name="Text Placeholder 4"/>
          <p:cNvSpPr>
            <a:spLocks noGrp="1"/>
          </p:cNvSpPr>
          <p:nvPr>
            <p:ph type="body" sz="quarter" idx="14"/>
          </p:nvPr>
        </p:nvSpPr>
        <p:spPr bwMode="gray"/>
        <p:txBody>
          <a:bodyPr/>
          <a:lstStyle/>
          <a:p>
            <a:r>
              <a:rPr lang="de-DE" dirty="0"/>
              <a:t>03</a:t>
            </a:r>
          </a:p>
        </p:txBody>
      </p:sp>
      <p:sp>
        <p:nvSpPr>
          <p:cNvPr id="7" name="Date Placeholder 6"/>
          <p:cNvSpPr>
            <a:spLocks noGrp="1"/>
          </p:cNvSpPr>
          <p:nvPr>
            <p:ph type="dt" sz="half" idx="15"/>
          </p:nvPr>
        </p:nvSpPr>
        <p:spPr bwMode="gray"/>
        <p:txBody>
          <a:bodyPr/>
          <a:lstStyle/>
          <a:p>
            <a:fld id="{91DEE542-558E-42D1-9F98-C39F0499EE32}" type="datetime1">
              <a:rPr lang="en-US" smtClean="0"/>
              <a:pPr/>
              <a:t>11/5/2022</a:t>
            </a:fld>
            <a:endParaRPr lang="en-US" dirty="0"/>
          </a:p>
        </p:txBody>
      </p:sp>
      <p:sp>
        <p:nvSpPr>
          <p:cNvPr id="9" name="Footer Placeholder 8"/>
          <p:cNvSpPr>
            <a:spLocks noGrp="1"/>
          </p:cNvSpPr>
          <p:nvPr>
            <p:ph type="ftr" sz="quarter" idx="16"/>
          </p:nvPr>
        </p:nvSpPr>
        <p:spPr bwMode="gray"/>
        <p:txBody>
          <a:bodyPr/>
          <a:lstStyle/>
          <a:p>
            <a:r>
              <a:rPr lang="de-DE" dirty="0"/>
              <a:t>Faktoren der Kinderlosigkeit in Ostdeutschland</a:t>
            </a:r>
            <a:endParaRPr lang="en-US" dirty="0"/>
          </a:p>
        </p:txBody>
      </p:sp>
      <p:sp>
        <p:nvSpPr>
          <p:cNvPr id="10" name="Slide Number Placeholder 9"/>
          <p:cNvSpPr>
            <a:spLocks noGrp="1"/>
          </p:cNvSpPr>
          <p:nvPr>
            <p:ph type="sldNum" sz="quarter" idx="17"/>
          </p:nvPr>
        </p:nvSpPr>
        <p:spPr bwMode="gray"/>
        <p:txBody>
          <a:bodyPr/>
          <a:lstStyle/>
          <a:p>
            <a:fld id="{5D67985F-2B13-4E99-BA31-96CBBE34C59A}" type="slidenum">
              <a:rPr lang="en-US" smtClean="0"/>
              <a:pPr/>
              <a:t>10</a:t>
            </a:fld>
            <a:endParaRPr lang="en-US"/>
          </a:p>
        </p:txBody>
      </p:sp>
    </p:spTree>
    <p:extLst>
      <p:ext uri="{BB962C8B-B14F-4D97-AF65-F5344CB8AC3E}">
        <p14:creationId xmlns:p14="http://schemas.microsoft.com/office/powerpoint/2010/main" val="141529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dirty="0">
                <a:latin typeface="+mn-lt"/>
              </a:rPr>
              <a:t>Empirische Analyse auf Basis des </a:t>
            </a:r>
            <a:r>
              <a:rPr lang="de-DE" dirty="0" err="1">
                <a:latin typeface="+mn-lt"/>
              </a:rPr>
              <a:t>pairfam</a:t>
            </a:r>
            <a:endParaRPr lang="de-DE" dirty="0">
              <a:latin typeface="+mn-lt"/>
            </a:endParaRPr>
          </a:p>
        </p:txBody>
      </p:sp>
      <p:sp>
        <p:nvSpPr>
          <p:cNvPr id="3" name="Content Placeholder 2"/>
          <p:cNvSpPr>
            <a:spLocks noGrp="1"/>
          </p:cNvSpPr>
          <p:nvPr>
            <p:ph idx="1"/>
          </p:nvPr>
        </p:nvSpPr>
        <p:spPr bwMode="gray"/>
        <p:txBody>
          <a:bodyPr/>
          <a:lstStyle/>
          <a:p>
            <a:pPr lvl="1"/>
            <a:r>
              <a:rPr lang="en-US" sz="1400" noProof="1"/>
              <a:t>Details zu den Beobachtungen in unserer Analyse</a:t>
            </a:r>
          </a:p>
          <a:p>
            <a:pPr marL="285750" indent="-285750">
              <a:buFont typeface="Wingdings" panose="05000000000000000000" pitchFamily="2" charset="2"/>
              <a:buChar char="v"/>
            </a:pPr>
            <a:r>
              <a:rPr lang="en-US" sz="1600" noProof="1">
                <a:latin typeface="+mn-lt"/>
              </a:rPr>
              <a:t>Wir verwenden Daten zu 45-49-jährigen Personen primär aus der 12. Befragungswelle (Jahr 2021) </a:t>
            </a:r>
            <a:endParaRPr lang="en-US" sz="1600" noProof="1">
              <a:latin typeface="+mn-lt"/>
              <a:sym typeface="Wingdings" panose="05000000000000000000" pitchFamily="2" charset="2"/>
            </a:endParaRPr>
          </a:p>
          <a:p>
            <a:r>
              <a:rPr lang="en-US" sz="1600" noProof="1">
                <a:latin typeface="+mn-lt"/>
                <a:sym typeface="Wingdings" panose="05000000000000000000" pitchFamily="2" charset="2"/>
              </a:rPr>
              <a:t> Annäherung an endgültige Kinderlosigkeit</a:t>
            </a:r>
            <a:endParaRPr lang="en-US" sz="1600" noProof="1">
              <a:latin typeface="+mn-lt"/>
            </a:endParaRPr>
          </a:p>
          <a:p>
            <a:pPr marL="285750" lvl="2" indent="-285750">
              <a:buFont typeface="Wingdings" panose="05000000000000000000" pitchFamily="2" charset="2"/>
              <a:buChar char="v"/>
            </a:pPr>
            <a:r>
              <a:rPr lang="en-US" sz="1600" noProof="1"/>
              <a:t>Samplegröße zwischen 400 und 500 Personen</a:t>
            </a:r>
          </a:p>
          <a:p>
            <a:pPr lvl="1"/>
            <a:r>
              <a:rPr lang="en-US" sz="1400" noProof="1"/>
              <a:t>ANalysemethoden</a:t>
            </a:r>
          </a:p>
          <a:p>
            <a:pPr marL="285750" lvl="2" indent="-285750">
              <a:buFont typeface="Wingdings" panose="05000000000000000000" pitchFamily="2" charset="2"/>
              <a:buChar char="v"/>
            </a:pPr>
            <a:r>
              <a:rPr lang="en-US" sz="1600" noProof="1"/>
              <a:t>Deskriptive Statistik: Gegenüberstellung der Gruppen “kinderlos” und “hat Kinder” sowie getrennt nach Geschlecht</a:t>
            </a:r>
          </a:p>
          <a:p>
            <a:pPr marL="285750" lvl="2" indent="-285750">
              <a:buFont typeface="Wingdings" panose="05000000000000000000" pitchFamily="2" charset="2"/>
              <a:buChar char="v"/>
            </a:pPr>
            <a:r>
              <a:rPr lang="en-US" sz="1600" noProof="1"/>
              <a:t>Probit-Regressionsanalysen und Berechnung der marginalen Effekte</a:t>
            </a:r>
          </a:p>
          <a:p>
            <a:pPr lvl="1"/>
            <a:r>
              <a:rPr lang="en-US" sz="1400" noProof="1"/>
              <a:t>Wie erfolgte die Faktorenauswahl?</a:t>
            </a:r>
          </a:p>
          <a:p>
            <a:pPr marL="285750" lvl="2" indent="-285750">
              <a:buFont typeface="Wingdings" panose="05000000000000000000" pitchFamily="2" charset="2"/>
              <a:buChar char="v"/>
            </a:pPr>
            <a:r>
              <a:rPr lang="en-US" sz="1600" noProof="1"/>
              <a:t>Literaturgestützt, nach Interesse des DFV, nach Siginifikanz in bivariaten Regressionsanalysen</a:t>
            </a:r>
          </a:p>
        </p:txBody>
      </p:sp>
      <p:sp>
        <p:nvSpPr>
          <p:cNvPr id="4" name="Date Placeholder 3"/>
          <p:cNvSpPr>
            <a:spLocks noGrp="1"/>
          </p:cNvSpPr>
          <p:nvPr>
            <p:ph type="dt" sz="half" idx="10"/>
          </p:nvPr>
        </p:nvSpPr>
        <p:spPr bwMode="gray">
          <a:xfrm>
            <a:off x="1868565" y="6378363"/>
            <a:ext cx="576000" cy="144000"/>
          </a:xfrm>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bwMode="gray"/>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bwMode="gray"/>
        <p:txBody>
          <a:bodyPr/>
          <a:lstStyle/>
          <a:p>
            <a:fld id="{5D67985F-2B13-4E99-BA31-96CBBE34C59A}" type="slidenum">
              <a:rPr lang="en-US" smtClean="0"/>
              <a:pPr/>
              <a:t>11</a:t>
            </a:fld>
            <a:endParaRPr lang="en-US"/>
          </a:p>
        </p:txBody>
      </p:sp>
    </p:spTree>
    <p:extLst>
      <p:ext uri="{BB962C8B-B14F-4D97-AF65-F5344CB8AC3E}">
        <p14:creationId xmlns:p14="http://schemas.microsoft.com/office/powerpoint/2010/main" val="1768965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gray"/>
        <p:txBody>
          <a:bodyPr/>
          <a:lstStyle/>
          <a:p>
            <a:r>
              <a:rPr lang="de-DE" dirty="0">
                <a:latin typeface="+mn-lt"/>
              </a:rPr>
              <a:t>Kinderlosigkeitsquote in Ostdeutschland und Faktoren der Kinderlosigkeit</a:t>
            </a:r>
          </a:p>
        </p:txBody>
      </p:sp>
      <p:sp>
        <p:nvSpPr>
          <p:cNvPr id="3" name="Subtitle 2"/>
          <p:cNvSpPr>
            <a:spLocks noGrp="1"/>
          </p:cNvSpPr>
          <p:nvPr>
            <p:ph type="subTitle" idx="1"/>
          </p:nvPr>
        </p:nvSpPr>
        <p:spPr bwMode="gray"/>
        <p:txBody>
          <a:bodyPr/>
          <a:lstStyle/>
          <a:p>
            <a:r>
              <a:rPr lang="de-DE" dirty="0"/>
              <a:t>Ergebnisse der Studie</a:t>
            </a:r>
          </a:p>
        </p:txBody>
      </p:sp>
      <p:sp>
        <p:nvSpPr>
          <p:cNvPr id="5" name="Text Placeholder 4"/>
          <p:cNvSpPr>
            <a:spLocks noGrp="1"/>
          </p:cNvSpPr>
          <p:nvPr>
            <p:ph type="body" sz="quarter" idx="14"/>
          </p:nvPr>
        </p:nvSpPr>
        <p:spPr bwMode="gray"/>
        <p:txBody>
          <a:bodyPr/>
          <a:lstStyle/>
          <a:p>
            <a:r>
              <a:rPr lang="de-DE" dirty="0"/>
              <a:t>04</a:t>
            </a:r>
          </a:p>
        </p:txBody>
      </p:sp>
      <p:sp>
        <p:nvSpPr>
          <p:cNvPr id="7" name="Date Placeholder 6"/>
          <p:cNvSpPr>
            <a:spLocks noGrp="1"/>
          </p:cNvSpPr>
          <p:nvPr>
            <p:ph type="dt" sz="half" idx="15"/>
          </p:nvPr>
        </p:nvSpPr>
        <p:spPr bwMode="gray"/>
        <p:txBody>
          <a:bodyPr/>
          <a:lstStyle/>
          <a:p>
            <a:fld id="{901F679A-7A9A-4D57-B4BE-AA69799CCAB4}" type="datetime1">
              <a:rPr lang="en-US" smtClean="0"/>
              <a:t>11/5/2022</a:t>
            </a:fld>
            <a:endParaRPr lang="en-US" dirty="0"/>
          </a:p>
        </p:txBody>
      </p:sp>
      <p:sp>
        <p:nvSpPr>
          <p:cNvPr id="8" name="Footer Placeholder 7"/>
          <p:cNvSpPr>
            <a:spLocks noGrp="1"/>
          </p:cNvSpPr>
          <p:nvPr>
            <p:ph type="ftr" sz="quarter" idx="16"/>
          </p:nvPr>
        </p:nvSpPr>
        <p:spPr bwMode="gray"/>
        <p:txBody>
          <a:bodyPr/>
          <a:lstStyle/>
          <a:p>
            <a:r>
              <a:rPr lang="de-DE" dirty="0"/>
              <a:t>Faktoren der Kinderlosigkeit in Ostdeutschland</a:t>
            </a:r>
            <a:endParaRPr lang="en-US" dirty="0"/>
          </a:p>
        </p:txBody>
      </p:sp>
      <p:sp>
        <p:nvSpPr>
          <p:cNvPr id="9" name="Slide Number Placeholder 8"/>
          <p:cNvSpPr>
            <a:spLocks noGrp="1"/>
          </p:cNvSpPr>
          <p:nvPr>
            <p:ph type="sldNum" sz="quarter" idx="17"/>
          </p:nvPr>
        </p:nvSpPr>
        <p:spPr bwMode="gray"/>
        <p:txBody>
          <a:bodyPr/>
          <a:lstStyle/>
          <a:p>
            <a:fld id="{5D67985F-2B13-4E99-BA31-96CBBE34C59A}" type="slidenum">
              <a:rPr lang="en-US" smtClean="0"/>
              <a:pPr/>
              <a:t>12</a:t>
            </a:fld>
            <a:endParaRPr lang="en-US"/>
          </a:p>
        </p:txBody>
      </p:sp>
    </p:spTree>
    <p:extLst>
      <p:ext uri="{BB962C8B-B14F-4D97-AF65-F5344CB8AC3E}">
        <p14:creationId xmlns:p14="http://schemas.microsoft.com/office/powerpoint/2010/main" val="369971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hteck 23">
            <a:extLst>
              <a:ext uri="{FF2B5EF4-FFF2-40B4-BE49-F238E27FC236}">
                <a16:creationId xmlns:a16="http://schemas.microsoft.com/office/drawing/2014/main" id="{FF04DD72-6BAB-AE83-53C5-E1045DC88461}"/>
              </a:ext>
            </a:extLst>
          </p:cNvPr>
          <p:cNvSpPr/>
          <p:nvPr/>
        </p:nvSpPr>
        <p:spPr>
          <a:xfrm>
            <a:off x="3306334" y="1096926"/>
            <a:ext cx="5464657" cy="4727307"/>
          </a:xfrm>
          <a:prstGeom prst="rect">
            <a:avLst/>
          </a:prstGeom>
          <a:noFill/>
          <a:ln>
            <a:solidFill>
              <a:srgbClr val="005F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p:nvPr>
        </p:nvSpPr>
        <p:spPr>
          <a:xfrm>
            <a:off x="457200" y="378372"/>
            <a:ext cx="8229599" cy="432426"/>
          </a:xfrm>
        </p:spPr>
        <p:txBody>
          <a:bodyPr/>
          <a:lstStyle/>
          <a:p>
            <a:r>
              <a:rPr lang="de-DE" dirty="0">
                <a:latin typeface="+mn-lt"/>
              </a:rPr>
              <a:t>Kinderlosigkeitsquoten in Ost- und Westdeutschland</a:t>
            </a:r>
            <a:endParaRPr lang="de-DE" dirty="0"/>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13</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457200" y="5880084"/>
            <a:ext cx="8348967" cy="261610"/>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18" name="Diagramm 17">
            <a:extLst>
              <a:ext uri="{FF2B5EF4-FFF2-40B4-BE49-F238E27FC236}">
                <a16:creationId xmlns:a16="http://schemas.microsoft.com/office/drawing/2014/main" id="{6477B14D-CE5C-95EE-3C0C-7939438DF409}"/>
              </a:ext>
            </a:extLst>
          </p:cNvPr>
          <p:cNvGraphicFramePr>
            <a:graphicFrameLocks/>
          </p:cNvGraphicFramePr>
          <p:nvPr>
            <p:extLst>
              <p:ext uri="{D42A27DB-BD31-4B8C-83A1-F6EECF244321}">
                <p14:modId xmlns:p14="http://schemas.microsoft.com/office/powerpoint/2010/main" val="2017977423"/>
              </p:ext>
            </p:extLst>
          </p:nvPr>
        </p:nvGraphicFramePr>
        <p:xfrm>
          <a:off x="3804790" y="1141535"/>
          <a:ext cx="4467747" cy="25265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Diagramm 18">
            <a:extLst>
              <a:ext uri="{FF2B5EF4-FFF2-40B4-BE49-F238E27FC236}">
                <a16:creationId xmlns:a16="http://schemas.microsoft.com/office/drawing/2014/main" id="{A4B9A8EA-809C-43C2-B639-BEF2B731C3F0}"/>
              </a:ext>
            </a:extLst>
          </p:cNvPr>
          <p:cNvGraphicFramePr>
            <a:graphicFrameLocks/>
          </p:cNvGraphicFramePr>
          <p:nvPr>
            <p:extLst>
              <p:ext uri="{D42A27DB-BD31-4B8C-83A1-F6EECF244321}">
                <p14:modId xmlns:p14="http://schemas.microsoft.com/office/powerpoint/2010/main" val="1069077952"/>
              </p:ext>
            </p:extLst>
          </p:nvPr>
        </p:nvGraphicFramePr>
        <p:xfrm>
          <a:off x="3445893" y="3484359"/>
          <a:ext cx="2905324" cy="20883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Diagramm 19">
            <a:extLst>
              <a:ext uri="{FF2B5EF4-FFF2-40B4-BE49-F238E27FC236}">
                <a16:creationId xmlns:a16="http://schemas.microsoft.com/office/drawing/2014/main" id="{AFA539BD-806C-15F2-1C6B-56A0AE060DFE}"/>
              </a:ext>
            </a:extLst>
          </p:cNvPr>
          <p:cNvGraphicFramePr>
            <a:graphicFrameLocks/>
          </p:cNvGraphicFramePr>
          <p:nvPr>
            <p:extLst>
              <p:ext uri="{D42A27DB-BD31-4B8C-83A1-F6EECF244321}">
                <p14:modId xmlns:p14="http://schemas.microsoft.com/office/powerpoint/2010/main" val="2732137520"/>
              </p:ext>
            </p:extLst>
          </p:nvPr>
        </p:nvGraphicFramePr>
        <p:xfrm>
          <a:off x="5707117" y="3458325"/>
          <a:ext cx="3064735" cy="23027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Diagramm 20">
            <a:extLst>
              <a:ext uri="{FF2B5EF4-FFF2-40B4-BE49-F238E27FC236}">
                <a16:creationId xmlns:a16="http://schemas.microsoft.com/office/drawing/2014/main" id="{FB0F8731-6609-47EF-BE76-47A651FE4129}"/>
              </a:ext>
            </a:extLst>
          </p:cNvPr>
          <p:cNvGraphicFramePr>
            <a:graphicFrameLocks/>
          </p:cNvGraphicFramePr>
          <p:nvPr>
            <p:extLst>
              <p:ext uri="{D42A27DB-BD31-4B8C-83A1-F6EECF244321}">
                <p14:modId xmlns:p14="http://schemas.microsoft.com/office/powerpoint/2010/main" val="1853798600"/>
              </p:ext>
            </p:extLst>
          </p:nvPr>
        </p:nvGraphicFramePr>
        <p:xfrm>
          <a:off x="639818" y="1356137"/>
          <a:ext cx="2269078" cy="193178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Diagramm 21">
            <a:extLst>
              <a:ext uri="{FF2B5EF4-FFF2-40B4-BE49-F238E27FC236}">
                <a16:creationId xmlns:a16="http://schemas.microsoft.com/office/drawing/2014/main" id="{CA474CCF-A5B2-42E9-9745-3A3BB4652001}"/>
              </a:ext>
            </a:extLst>
          </p:cNvPr>
          <p:cNvGraphicFramePr>
            <a:graphicFrameLocks/>
          </p:cNvGraphicFramePr>
          <p:nvPr>
            <p:extLst>
              <p:ext uri="{D42A27DB-BD31-4B8C-83A1-F6EECF244321}">
                <p14:modId xmlns:p14="http://schemas.microsoft.com/office/powerpoint/2010/main" val="3698487200"/>
              </p:ext>
            </p:extLst>
          </p:nvPr>
        </p:nvGraphicFramePr>
        <p:xfrm>
          <a:off x="408349" y="3019527"/>
          <a:ext cx="1460216" cy="13391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 name="Diagramm 22">
            <a:extLst>
              <a:ext uri="{FF2B5EF4-FFF2-40B4-BE49-F238E27FC236}">
                <a16:creationId xmlns:a16="http://schemas.microsoft.com/office/drawing/2014/main" id="{0E684FB3-06F8-4EBB-A508-60EE1719579C}"/>
              </a:ext>
            </a:extLst>
          </p:cNvPr>
          <p:cNvGraphicFramePr>
            <a:graphicFrameLocks/>
          </p:cNvGraphicFramePr>
          <p:nvPr>
            <p:extLst>
              <p:ext uri="{D42A27DB-BD31-4B8C-83A1-F6EECF244321}">
                <p14:modId xmlns:p14="http://schemas.microsoft.com/office/powerpoint/2010/main" val="3947714980"/>
              </p:ext>
            </p:extLst>
          </p:nvPr>
        </p:nvGraphicFramePr>
        <p:xfrm>
          <a:off x="1360339" y="3043905"/>
          <a:ext cx="1901220" cy="178531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445161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gray"/>
        <p:txBody>
          <a:bodyPr/>
          <a:lstStyle/>
          <a:p>
            <a:r>
              <a:rPr lang="de-DE" dirty="0">
                <a:latin typeface="+mn-lt"/>
              </a:rPr>
              <a:t>Faktoren der Kinderlosigkeit</a:t>
            </a:r>
          </a:p>
        </p:txBody>
      </p:sp>
      <p:sp>
        <p:nvSpPr>
          <p:cNvPr id="3" name="Subtitle 2"/>
          <p:cNvSpPr>
            <a:spLocks noGrp="1"/>
          </p:cNvSpPr>
          <p:nvPr>
            <p:ph type="subTitle" idx="1"/>
          </p:nvPr>
        </p:nvSpPr>
        <p:spPr bwMode="gray"/>
        <p:txBody>
          <a:bodyPr/>
          <a:lstStyle/>
          <a:p>
            <a:r>
              <a:rPr lang="de-DE" dirty="0"/>
              <a:t>Ergebnisse der Studie</a:t>
            </a:r>
          </a:p>
        </p:txBody>
      </p:sp>
      <p:sp>
        <p:nvSpPr>
          <p:cNvPr id="5" name="Text Placeholder 4"/>
          <p:cNvSpPr>
            <a:spLocks noGrp="1"/>
          </p:cNvSpPr>
          <p:nvPr>
            <p:ph type="body" sz="quarter" idx="14"/>
          </p:nvPr>
        </p:nvSpPr>
        <p:spPr bwMode="gray"/>
        <p:txBody>
          <a:bodyPr/>
          <a:lstStyle/>
          <a:p>
            <a:r>
              <a:rPr lang="de-DE" dirty="0"/>
              <a:t>04</a:t>
            </a:r>
          </a:p>
        </p:txBody>
      </p:sp>
      <p:sp>
        <p:nvSpPr>
          <p:cNvPr id="7" name="Date Placeholder 6"/>
          <p:cNvSpPr>
            <a:spLocks noGrp="1"/>
          </p:cNvSpPr>
          <p:nvPr>
            <p:ph type="dt" sz="half" idx="15"/>
          </p:nvPr>
        </p:nvSpPr>
        <p:spPr bwMode="gray"/>
        <p:txBody>
          <a:bodyPr/>
          <a:lstStyle/>
          <a:p>
            <a:fld id="{901F679A-7A9A-4D57-B4BE-AA69799CCAB4}" type="datetime1">
              <a:rPr lang="en-US" smtClean="0"/>
              <a:t>11/5/2022</a:t>
            </a:fld>
            <a:endParaRPr lang="en-US" dirty="0"/>
          </a:p>
        </p:txBody>
      </p:sp>
      <p:sp>
        <p:nvSpPr>
          <p:cNvPr id="8" name="Footer Placeholder 7"/>
          <p:cNvSpPr>
            <a:spLocks noGrp="1"/>
          </p:cNvSpPr>
          <p:nvPr>
            <p:ph type="ftr" sz="quarter" idx="16"/>
          </p:nvPr>
        </p:nvSpPr>
        <p:spPr bwMode="gray"/>
        <p:txBody>
          <a:bodyPr/>
          <a:lstStyle/>
          <a:p>
            <a:r>
              <a:rPr lang="de-DE" dirty="0"/>
              <a:t>Faktoren der Kinderlosigkeit in Ostdeutschland</a:t>
            </a:r>
            <a:endParaRPr lang="en-US" dirty="0"/>
          </a:p>
        </p:txBody>
      </p:sp>
      <p:sp>
        <p:nvSpPr>
          <p:cNvPr id="9" name="Slide Number Placeholder 8"/>
          <p:cNvSpPr>
            <a:spLocks noGrp="1"/>
          </p:cNvSpPr>
          <p:nvPr>
            <p:ph type="sldNum" sz="quarter" idx="17"/>
          </p:nvPr>
        </p:nvSpPr>
        <p:spPr bwMode="gray"/>
        <p:txBody>
          <a:bodyPr/>
          <a:lstStyle/>
          <a:p>
            <a:fld id="{5D67985F-2B13-4E99-BA31-96CBBE34C59A}" type="slidenum">
              <a:rPr lang="en-US" smtClean="0"/>
              <a:pPr/>
              <a:t>14</a:t>
            </a:fld>
            <a:endParaRPr lang="en-US"/>
          </a:p>
        </p:txBody>
      </p:sp>
    </p:spTree>
    <p:extLst>
      <p:ext uri="{BB962C8B-B14F-4D97-AF65-F5344CB8AC3E}">
        <p14:creationId xmlns:p14="http://schemas.microsoft.com/office/powerpoint/2010/main" val="3504057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dirty="0">
                <a:latin typeface="+mn-lt"/>
              </a:rPr>
              <a:t>Relevanz der „weichen“ vs. der „harten“ Faktoren</a:t>
            </a:r>
          </a:p>
        </p:txBody>
      </p:sp>
      <p:graphicFrame>
        <p:nvGraphicFramePr>
          <p:cNvPr id="8" name="Inhaltsplatzhalter 7">
            <a:extLst>
              <a:ext uri="{FF2B5EF4-FFF2-40B4-BE49-F238E27FC236}">
                <a16:creationId xmlns:a16="http://schemas.microsoft.com/office/drawing/2014/main" id="{36B3E90C-FE36-049E-0623-A088759AC1EE}"/>
              </a:ext>
            </a:extLst>
          </p:cNvPr>
          <p:cNvGraphicFramePr>
            <a:graphicFrameLocks noGrp="1"/>
          </p:cNvGraphicFramePr>
          <p:nvPr>
            <p:ph idx="1"/>
            <p:extLst>
              <p:ext uri="{D42A27DB-BD31-4B8C-83A1-F6EECF244321}">
                <p14:modId xmlns:p14="http://schemas.microsoft.com/office/powerpoint/2010/main" val="3240462826"/>
              </p:ext>
            </p:extLst>
          </p:nvPr>
        </p:nvGraphicFramePr>
        <p:xfrm>
          <a:off x="457200" y="1373188"/>
          <a:ext cx="8229600" cy="460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bwMode="gray">
          <a:xfrm>
            <a:off x="1868565" y="6378363"/>
            <a:ext cx="576000" cy="144000"/>
          </a:xfrm>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bwMode="gray"/>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bwMode="gray"/>
        <p:txBody>
          <a:bodyPr/>
          <a:lstStyle/>
          <a:p>
            <a:fld id="{5D67985F-2B13-4E99-BA31-96CBBE34C59A}" type="slidenum">
              <a:rPr lang="en-US" smtClean="0"/>
              <a:pPr/>
              <a:t>15</a:t>
            </a:fld>
            <a:endParaRPr lang="en-US"/>
          </a:p>
        </p:txBody>
      </p:sp>
    </p:spTree>
    <p:extLst>
      <p:ext uri="{BB962C8B-B14F-4D97-AF65-F5344CB8AC3E}">
        <p14:creationId xmlns:p14="http://schemas.microsoft.com/office/powerpoint/2010/main" val="1344863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gray"/>
        <p:txBody>
          <a:bodyPr/>
          <a:lstStyle/>
          <a:p>
            <a:r>
              <a:rPr lang="de-DE" dirty="0">
                <a:latin typeface="+mn-lt"/>
              </a:rPr>
              <a:t>Faktoren der Kinderlosigkeit:</a:t>
            </a:r>
            <a:br>
              <a:rPr lang="de-DE" dirty="0">
                <a:latin typeface="+mn-lt"/>
              </a:rPr>
            </a:br>
            <a:br>
              <a:rPr lang="de-DE" dirty="0">
                <a:latin typeface="+mn-lt"/>
              </a:rPr>
            </a:br>
            <a:r>
              <a:rPr lang="de-DE" dirty="0">
                <a:latin typeface="+mn-lt"/>
              </a:rPr>
              <a:t>Weiche Faktoren</a:t>
            </a:r>
          </a:p>
        </p:txBody>
      </p:sp>
      <p:sp>
        <p:nvSpPr>
          <p:cNvPr id="3" name="Subtitle 2"/>
          <p:cNvSpPr>
            <a:spLocks noGrp="1"/>
          </p:cNvSpPr>
          <p:nvPr>
            <p:ph type="subTitle" idx="1"/>
          </p:nvPr>
        </p:nvSpPr>
        <p:spPr bwMode="gray"/>
        <p:txBody>
          <a:bodyPr/>
          <a:lstStyle/>
          <a:p>
            <a:r>
              <a:rPr lang="de-DE" dirty="0"/>
              <a:t>Ergebnisse der Studie</a:t>
            </a:r>
          </a:p>
        </p:txBody>
      </p:sp>
      <p:sp>
        <p:nvSpPr>
          <p:cNvPr id="7" name="Date Placeholder 6"/>
          <p:cNvSpPr>
            <a:spLocks noGrp="1"/>
          </p:cNvSpPr>
          <p:nvPr>
            <p:ph type="dt" sz="half" idx="15"/>
          </p:nvPr>
        </p:nvSpPr>
        <p:spPr bwMode="gray"/>
        <p:txBody>
          <a:bodyPr/>
          <a:lstStyle/>
          <a:p>
            <a:fld id="{901F679A-7A9A-4D57-B4BE-AA69799CCAB4}" type="datetime1">
              <a:rPr lang="en-US" smtClean="0"/>
              <a:t>11/5/2022</a:t>
            </a:fld>
            <a:endParaRPr lang="en-US" dirty="0"/>
          </a:p>
        </p:txBody>
      </p:sp>
      <p:sp>
        <p:nvSpPr>
          <p:cNvPr id="8" name="Footer Placeholder 7"/>
          <p:cNvSpPr>
            <a:spLocks noGrp="1"/>
          </p:cNvSpPr>
          <p:nvPr>
            <p:ph type="ftr" sz="quarter" idx="16"/>
          </p:nvPr>
        </p:nvSpPr>
        <p:spPr bwMode="gray"/>
        <p:txBody>
          <a:bodyPr/>
          <a:lstStyle/>
          <a:p>
            <a:r>
              <a:rPr lang="de-DE" dirty="0"/>
              <a:t>Faktoren der Kinderlosigkeit in Ostdeutschland</a:t>
            </a:r>
            <a:endParaRPr lang="en-US" dirty="0"/>
          </a:p>
        </p:txBody>
      </p:sp>
      <p:sp>
        <p:nvSpPr>
          <p:cNvPr id="9" name="Slide Number Placeholder 8"/>
          <p:cNvSpPr>
            <a:spLocks noGrp="1"/>
          </p:cNvSpPr>
          <p:nvPr>
            <p:ph type="sldNum" sz="quarter" idx="17"/>
          </p:nvPr>
        </p:nvSpPr>
        <p:spPr bwMode="gray"/>
        <p:txBody>
          <a:bodyPr/>
          <a:lstStyle/>
          <a:p>
            <a:fld id="{5D67985F-2B13-4E99-BA31-96CBBE34C59A}" type="slidenum">
              <a:rPr lang="en-US" smtClean="0"/>
              <a:pPr/>
              <a:t>16</a:t>
            </a:fld>
            <a:endParaRPr lang="en-US"/>
          </a:p>
        </p:txBody>
      </p:sp>
    </p:spTree>
    <p:extLst>
      <p:ext uri="{BB962C8B-B14F-4D97-AF65-F5344CB8AC3E}">
        <p14:creationId xmlns:p14="http://schemas.microsoft.com/office/powerpoint/2010/main" val="1912149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371"/>
            <a:ext cx="8229599" cy="994497"/>
          </a:xfrm>
        </p:spPr>
        <p:txBody>
          <a:bodyPr/>
          <a:lstStyle/>
          <a:p>
            <a:r>
              <a:rPr lang="de-DE" dirty="0">
                <a:latin typeface="+mn-lt"/>
              </a:rPr>
              <a:t>Größter Einfluss: Je wichtiger Hobbies, Beruf und Freunden sind, desto wahrscheinlicher ist eine Person kinderlos</a:t>
            </a:r>
            <a:endParaRPr lang="de-DE" dirty="0"/>
          </a:p>
        </p:txBody>
      </p:sp>
      <p:sp>
        <p:nvSpPr>
          <p:cNvPr id="3" name="Content Placeholder 2"/>
          <p:cNvSpPr>
            <a:spLocks noGrp="1"/>
          </p:cNvSpPr>
          <p:nvPr>
            <p:ph sz="half" idx="1"/>
          </p:nvPr>
        </p:nvSpPr>
        <p:spPr>
          <a:xfrm>
            <a:off x="457199" y="1775232"/>
            <a:ext cx="2799505" cy="4603131"/>
          </a:xfrm>
        </p:spPr>
        <p:txBody>
          <a:bodyPr/>
          <a:lstStyle/>
          <a:p>
            <a:pPr lvl="3"/>
            <a:r>
              <a:rPr lang="en-US" noProof="1"/>
              <a:t>Maximalwert = 1</a:t>
            </a:r>
          </a:p>
          <a:p>
            <a:pPr lvl="3"/>
            <a:r>
              <a:rPr lang="en-US" noProof="1"/>
              <a:t>Für Frauen und Männer kaum Unterschiede</a:t>
            </a:r>
          </a:p>
          <a:p>
            <a:pPr lvl="3"/>
            <a:r>
              <a:rPr lang="en-US" noProof="1"/>
              <a:t>Erhöht man die Wichtigkeit von H, B &amp; F um eine Einheit, steigt die Wahrscheinlichkeit, kinderlos zu sein, um 25%</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17</a:t>
            </a:fld>
            <a:endParaRPr lang="en-US"/>
          </a:p>
        </p:txBody>
      </p:sp>
      <p:graphicFrame>
        <p:nvGraphicFramePr>
          <p:cNvPr id="10" name="Inhaltsplatzhalter 11">
            <a:extLst>
              <a:ext uri="{FF2B5EF4-FFF2-40B4-BE49-F238E27FC236}">
                <a16:creationId xmlns:a16="http://schemas.microsoft.com/office/drawing/2014/main" id="{427404DC-439B-52E1-6A08-128EEABEAAB5}"/>
              </a:ext>
            </a:extLst>
          </p:cNvPr>
          <p:cNvGraphicFramePr>
            <a:graphicFrameLocks noGrp="1"/>
          </p:cNvGraphicFramePr>
          <p:nvPr>
            <p:ph type="pic" sz="quarter" idx="13"/>
            <p:extLst>
              <p:ext uri="{D42A27DB-BD31-4B8C-83A1-F6EECF244321}">
                <p14:modId xmlns:p14="http://schemas.microsoft.com/office/powerpoint/2010/main" val="206618048"/>
              </p:ext>
            </p:extLst>
          </p:nvPr>
        </p:nvGraphicFramePr>
        <p:xfrm>
          <a:off x="2961090" y="1775232"/>
          <a:ext cx="5400000" cy="3600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feld 13">
            <a:extLst>
              <a:ext uri="{FF2B5EF4-FFF2-40B4-BE49-F238E27FC236}">
                <a16:creationId xmlns:a16="http://schemas.microsoft.com/office/drawing/2014/main" id="{CB45A722-F012-E827-D503-194DF87F715B}"/>
              </a:ext>
            </a:extLst>
          </p:cNvPr>
          <p:cNvSpPr txBox="1"/>
          <p:nvPr/>
        </p:nvSpPr>
        <p:spPr>
          <a:xfrm>
            <a:off x="2961090" y="5330188"/>
            <a:ext cx="540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spTree>
    <p:extLst>
      <p:ext uri="{BB962C8B-B14F-4D97-AF65-F5344CB8AC3E}">
        <p14:creationId xmlns:p14="http://schemas.microsoft.com/office/powerpoint/2010/main" val="97091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371"/>
            <a:ext cx="8229599" cy="994497"/>
          </a:xfrm>
        </p:spPr>
        <p:txBody>
          <a:bodyPr/>
          <a:lstStyle/>
          <a:p>
            <a:r>
              <a:rPr lang="de-DE" dirty="0">
                <a:latin typeface="+mn-lt"/>
              </a:rPr>
              <a:t>Zweitgrößter Einfluss: Je mehr Personen im Freundes- und Bekanntenkreis Kinder haben, desto weniger wahrscheinlich ist Kinderlosigkeit</a:t>
            </a:r>
            <a:endParaRPr lang="de-DE" dirty="0"/>
          </a:p>
        </p:txBody>
      </p:sp>
      <p:sp>
        <p:nvSpPr>
          <p:cNvPr id="3" name="Content Placeholder 2"/>
          <p:cNvSpPr>
            <a:spLocks noGrp="1"/>
          </p:cNvSpPr>
          <p:nvPr>
            <p:ph sz="half" idx="1"/>
          </p:nvPr>
        </p:nvSpPr>
        <p:spPr>
          <a:xfrm>
            <a:off x="510146" y="1604064"/>
            <a:ext cx="2998807" cy="4373320"/>
          </a:xfrm>
        </p:spPr>
        <p:txBody>
          <a:bodyPr/>
          <a:lstStyle/>
          <a:p>
            <a:pPr lvl="3"/>
            <a:r>
              <a:rPr lang="en-US" noProof="1"/>
              <a:t>0: &lt; 50%; 1: 50%, 2: &gt; 50% der Personen im F/B-Kreis haben Kinder</a:t>
            </a:r>
          </a:p>
          <a:p>
            <a:pPr lvl="3"/>
            <a:r>
              <a:rPr lang="en-US" noProof="1"/>
              <a:t>Für Männer relevanter als für Frauen</a:t>
            </a:r>
          </a:p>
          <a:p>
            <a:pPr lvl="3"/>
            <a:r>
              <a:rPr lang="en-US" noProof="1"/>
              <a:t>Erhöht man den Anteil der Personen im Freundes- und Bekanntenkreis mit Kindern von unter 50% auf über 50%, sinkt Wahrscheinlichkeit, kinderlos zu sein, um 17%</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18</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3423369" y="5343939"/>
            <a:ext cx="5249195"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11" name="Bildplatzhalter 10">
            <a:extLst>
              <a:ext uri="{FF2B5EF4-FFF2-40B4-BE49-F238E27FC236}">
                <a16:creationId xmlns:a16="http://schemas.microsoft.com/office/drawing/2014/main" id="{00000000-0008-0000-0600-000002000000}"/>
              </a:ext>
            </a:extLst>
          </p:cNvPr>
          <p:cNvGraphicFramePr>
            <a:graphicFrameLocks noGrp="1"/>
          </p:cNvGraphicFramePr>
          <p:nvPr>
            <p:ph type="pic" sz="quarter" idx="13"/>
            <p:extLst>
              <p:ext uri="{D42A27DB-BD31-4B8C-83A1-F6EECF244321}">
                <p14:modId xmlns:p14="http://schemas.microsoft.com/office/powerpoint/2010/main" val="3616034032"/>
              </p:ext>
            </p:extLst>
          </p:nvPr>
        </p:nvGraphicFramePr>
        <p:xfrm>
          <a:off x="3286797" y="1773847"/>
          <a:ext cx="54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1911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372"/>
            <a:ext cx="8229599" cy="837826"/>
          </a:xfrm>
        </p:spPr>
        <p:txBody>
          <a:bodyPr/>
          <a:lstStyle/>
          <a:p>
            <a:r>
              <a:rPr lang="de-DE" dirty="0">
                <a:latin typeface="+mn-lt"/>
              </a:rPr>
              <a:t>Drittgrößter Einfluss: Je größer die ideale Kinderanzahl, desto weniger wahrscheinlich ist Kinderlosigkeit </a:t>
            </a:r>
            <a:endParaRPr lang="de-DE" dirty="0"/>
          </a:p>
        </p:txBody>
      </p:sp>
      <p:sp>
        <p:nvSpPr>
          <p:cNvPr id="3" name="Content Placeholder 2"/>
          <p:cNvSpPr>
            <a:spLocks noGrp="1"/>
          </p:cNvSpPr>
          <p:nvPr>
            <p:ph sz="half" idx="1"/>
          </p:nvPr>
        </p:nvSpPr>
        <p:spPr>
          <a:xfrm>
            <a:off x="457200" y="1495715"/>
            <a:ext cx="2686895" cy="4603131"/>
          </a:xfrm>
        </p:spPr>
        <p:txBody>
          <a:bodyPr/>
          <a:lstStyle/>
          <a:p>
            <a:pPr lvl="3"/>
            <a:r>
              <a:rPr lang="en-US" noProof="1"/>
              <a:t>Für Frauen und Männer kaum Unterschiede</a:t>
            </a:r>
          </a:p>
          <a:p>
            <a:pPr lvl="3"/>
            <a:r>
              <a:rPr lang="en-US" noProof="1"/>
              <a:t>Erhöht man die ideale Kinderanzahl um eine Einheit, sinkt die Wahrscheinlichkeit, kinderlos zu sein, um 10%</a:t>
            </a:r>
          </a:p>
          <a:p>
            <a:pPr lvl="3"/>
            <a:r>
              <a:rPr lang="en-US" noProof="1"/>
              <a:t>Unterschied zwischen gewünschter und realisierter Kinderanzahl wird deutlich</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19</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3286797" y="5264095"/>
            <a:ext cx="540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9" name="Bildplatzhalter 8">
            <a:extLst>
              <a:ext uri="{FF2B5EF4-FFF2-40B4-BE49-F238E27FC236}">
                <a16:creationId xmlns:a16="http://schemas.microsoft.com/office/drawing/2014/main" id="{54F4AC68-BB8D-42E9-95D8-2D2358CA4D19}"/>
              </a:ext>
            </a:extLst>
          </p:cNvPr>
          <p:cNvGraphicFramePr>
            <a:graphicFrameLocks noGrp="1"/>
          </p:cNvGraphicFramePr>
          <p:nvPr>
            <p:ph type="pic" sz="quarter" idx="13"/>
            <p:extLst>
              <p:ext uri="{D42A27DB-BD31-4B8C-83A1-F6EECF244321}">
                <p14:modId xmlns:p14="http://schemas.microsoft.com/office/powerpoint/2010/main" val="3503246604"/>
              </p:ext>
            </p:extLst>
          </p:nvPr>
        </p:nvGraphicFramePr>
        <p:xfrm>
          <a:off x="3286797" y="1593905"/>
          <a:ext cx="54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7061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bwMode="gray">
          <a:xfrm>
            <a:off x="1868565" y="6378363"/>
            <a:ext cx="576000" cy="144000"/>
          </a:xfrm>
        </p:spPr>
        <p:txBody>
          <a:bodyPr/>
          <a:lstStyle/>
          <a:p>
            <a:fld id="{D429A709-3AB5-4AEE-9779-D05832452682}" type="datetime1">
              <a:rPr lang="en-US" smtClean="0"/>
              <a:pPr/>
              <a:t>11/5/2022</a:t>
            </a:fld>
            <a:endParaRPr lang="en-US" dirty="0"/>
          </a:p>
        </p:txBody>
      </p:sp>
      <p:sp>
        <p:nvSpPr>
          <p:cNvPr id="27" name="Footer Placeholder 26"/>
          <p:cNvSpPr>
            <a:spLocks noGrp="1"/>
          </p:cNvSpPr>
          <p:nvPr>
            <p:ph type="ftr" sz="quarter" idx="11"/>
          </p:nvPr>
        </p:nvSpPr>
        <p:spPr bwMode="gray"/>
        <p:txBody>
          <a:bodyPr/>
          <a:lstStyle/>
          <a:p>
            <a:r>
              <a:rPr lang="de-DE" dirty="0"/>
              <a:t>Faktoren der Kinderlosigkeit in Ostdeutschland</a:t>
            </a:r>
            <a:endParaRPr lang="en-US" dirty="0"/>
          </a:p>
        </p:txBody>
      </p:sp>
      <p:sp>
        <p:nvSpPr>
          <p:cNvPr id="28" name="Slide Number Placeholder 27"/>
          <p:cNvSpPr>
            <a:spLocks noGrp="1"/>
          </p:cNvSpPr>
          <p:nvPr>
            <p:ph type="sldNum" sz="quarter" idx="12"/>
          </p:nvPr>
        </p:nvSpPr>
        <p:spPr bwMode="gray"/>
        <p:txBody>
          <a:bodyPr/>
          <a:lstStyle/>
          <a:p>
            <a:fld id="{5D67985F-2B13-4E99-BA31-96CBBE34C59A}" type="slidenum">
              <a:rPr lang="en-US" smtClean="0"/>
              <a:pPr/>
              <a:t>2</a:t>
            </a:fld>
            <a:endParaRPr lang="en-US"/>
          </a:p>
        </p:txBody>
      </p:sp>
      <p:sp>
        <p:nvSpPr>
          <p:cNvPr id="9" name="Text Placeholder 8"/>
          <p:cNvSpPr>
            <a:spLocks noGrp="1"/>
          </p:cNvSpPr>
          <p:nvPr>
            <p:ph type="body" sz="quarter" idx="13"/>
          </p:nvPr>
        </p:nvSpPr>
        <p:spPr bwMode="gray"/>
        <p:txBody>
          <a:bodyPr/>
          <a:lstStyle/>
          <a:p>
            <a:r>
              <a:rPr lang="de-DE"/>
              <a:t>01</a:t>
            </a:r>
            <a:endParaRPr lang="de-DE" dirty="0"/>
          </a:p>
        </p:txBody>
      </p:sp>
      <p:sp>
        <p:nvSpPr>
          <p:cNvPr id="8" name="Title 7"/>
          <p:cNvSpPr>
            <a:spLocks noGrp="1"/>
          </p:cNvSpPr>
          <p:nvPr>
            <p:ph type="title"/>
          </p:nvPr>
        </p:nvSpPr>
        <p:spPr bwMode="gray"/>
        <p:txBody>
          <a:bodyPr/>
          <a:lstStyle/>
          <a:p>
            <a:r>
              <a:rPr lang="de-DE" dirty="0">
                <a:latin typeface="+mn-lt"/>
              </a:rPr>
              <a:t>Agenda</a:t>
            </a:r>
          </a:p>
        </p:txBody>
      </p:sp>
      <p:sp>
        <p:nvSpPr>
          <p:cNvPr id="10" name="Text Placeholder 9"/>
          <p:cNvSpPr>
            <a:spLocks noGrp="1"/>
          </p:cNvSpPr>
          <p:nvPr>
            <p:ph type="body" sz="quarter" idx="14"/>
          </p:nvPr>
        </p:nvSpPr>
        <p:spPr bwMode="gray"/>
        <p:txBody>
          <a:bodyPr/>
          <a:lstStyle/>
          <a:p>
            <a:r>
              <a:rPr lang="de-DE" dirty="0">
                <a:latin typeface="+mn-lt"/>
              </a:rPr>
              <a:t>Einleitung</a:t>
            </a:r>
          </a:p>
        </p:txBody>
      </p:sp>
      <p:sp>
        <p:nvSpPr>
          <p:cNvPr id="12" name="Text Placeholder 11"/>
          <p:cNvSpPr>
            <a:spLocks noGrp="1"/>
          </p:cNvSpPr>
          <p:nvPr>
            <p:ph type="body" sz="quarter" idx="16"/>
          </p:nvPr>
        </p:nvSpPr>
        <p:spPr bwMode="gray"/>
        <p:txBody>
          <a:bodyPr/>
          <a:lstStyle/>
          <a:p>
            <a:r>
              <a:rPr lang="de-DE"/>
              <a:t>02</a:t>
            </a:r>
            <a:endParaRPr lang="de-DE" dirty="0"/>
          </a:p>
        </p:txBody>
      </p:sp>
      <p:sp>
        <p:nvSpPr>
          <p:cNvPr id="13" name="Text Placeholder 12"/>
          <p:cNvSpPr>
            <a:spLocks noGrp="1"/>
          </p:cNvSpPr>
          <p:nvPr>
            <p:ph type="body" sz="quarter" idx="17"/>
          </p:nvPr>
        </p:nvSpPr>
        <p:spPr bwMode="gray"/>
        <p:txBody>
          <a:bodyPr/>
          <a:lstStyle/>
          <a:p>
            <a:r>
              <a:rPr lang="de-DE" dirty="0">
                <a:latin typeface="+mn-lt"/>
              </a:rPr>
              <a:t>Kinderlosigkeit im Fokus</a:t>
            </a:r>
          </a:p>
        </p:txBody>
      </p:sp>
      <p:sp>
        <p:nvSpPr>
          <p:cNvPr id="15" name="Text Placeholder 14"/>
          <p:cNvSpPr>
            <a:spLocks noGrp="1"/>
          </p:cNvSpPr>
          <p:nvPr>
            <p:ph type="body" sz="quarter" idx="19"/>
          </p:nvPr>
        </p:nvSpPr>
        <p:spPr bwMode="gray"/>
        <p:txBody>
          <a:bodyPr/>
          <a:lstStyle/>
          <a:p>
            <a:r>
              <a:rPr lang="de-DE"/>
              <a:t>03</a:t>
            </a:r>
            <a:endParaRPr lang="de-DE" dirty="0"/>
          </a:p>
        </p:txBody>
      </p:sp>
      <p:sp>
        <p:nvSpPr>
          <p:cNvPr id="16" name="Text Placeholder 15"/>
          <p:cNvSpPr>
            <a:spLocks noGrp="1"/>
          </p:cNvSpPr>
          <p:nvPr>
            <p:ph type="body" sz="quarter" idx="20"/>
          </p:nvPr>
        </p:nvSpPr>
        <p:spPr bwMode="gray"/>
        <p:txBody>
          <a:bodyPr/>
          <a:lstStyle/>
          <a:p>
            <a:r>
              <a:rPr lang="de-DE" dirty="0">
                <a:latin typeface="+mn-lt"/>
              </a:rPr>
              <a:t>Studiendesign</a:t>
            </a:r>
          </a:p>
          <a:p>
            <a:endParaRPr lang="de-DE" dirty="0">
              <a:latin typeface="+mn-lt"/>
            </a:endParaRPr>
          </a:p>
        </p:txBody>
      </p:sp>
      <p:sp>
        <p:nvSpPr>
          <p:cNvPr id="18" name="Text Placeholder 17"/>
          <p:cNvSpPr>
            <a:spLocks noGrp="1"/>
          </p:cNvSpPr>
          <p:nvPr>
            <p:ph type="body" sz="quarter" idx="22"/>
          </p:nvPr>
        </p:nvSpPr>
        <p:spPr bwMode="gray"/>
        <p:txBody>
          <a:bodyPr/>
          <a:lstStyle/>
          <a:p>
            <a:r>
              <a:rPr lang="de-DE"/>
              <a:t>04</a:t>
            </a:r>
            <a:endParaRPr lang="de-DE" dirty="0"/>
          </a:p>
        </p:txBody>
      </p:sp>
      <p:sp>
        <p:nvSpPr>
          <p:cNvPr id="19" name="Text Placeholder 18"/>
          <p:cNvSpPr>
            <a:spLocks noGrp="1"/>
          </p:cNvSpPr>
          <p:nvPr>
            <p:ph type="body" sz="quarter" idx="23"/>
          </p:nvPr>
        </p:nvSpPr>
        <p:spPr bwMode="gray">
          <a:xfrm>
            <a:off x="1161337" y="3701714"/>
            <a:ext cx="7428618" cy="360000"/>
          </a:xfrm>
        </p:spPr>
        <p:txBody>
          <a:bodyPr/>
          <a:lstStyle/>
          <a:p>
            <a:r>
              <a:rPr lang="de-DE" dirty="0">
                <a:latin typeface="+mn-lt"/>
              </a:rPr>
              <a:t>Kinderlosigkeitsquote in Ostdeutschland und Faktoren der Kinderlosigkeit</a:t>
            </a:r>
          </a:p>
          <a:p>
            <a:endParaRPr lang="de-DE" dirty="0">
              <a:latin typeface="+mn-lt"/>
            </a:endParaRPr>
          </a:p>
        </p:txBody>
      </p:sp>
      <p:sp>
        <p:nvSpPr>
          <p:cNvPr id="21" name="Text Placeholder 20"/>
          <p:cNvSpPr>
            <a:spLocks noGrp="1"/>
          </p:cNvSpPr>
          <p:nvPr>
            <p:ph type="body" sz="quarter" idx="25"/>
          </p:nvPr>
        </p:nvSpPr>
        <p:spPr bwMode="gray"/>
        <p:txBody>
          <a:bodyPr/>
          <a:lstStyle/>
          <a:p>
            <a:r>
              <a:rPr lang="de-DE"/>
              <a:t>05</a:t>
            </a:r>
            <a:endParaRPr lang="de-DE" dirty="0"/>
          </a:p>
        </p:txBody>
      </p:sp>
      <p:sp>
        <p:nvSpPr>
          <p:cNvPr id="22" name="Text Placeholder 21"/>
          <p:cNvSpPr>
            <a:spLocks noGrp="1"/>
          </p:cNvSpPr>
          <p:nvPr>
            <p:ph type="body" sz="quarter" idx="26"/>
          </p:nvPr>
        </p:nvSpPr>
        <p:spPr bwMode="gray"/>
        <p:txBody>
          <a:bodyPr/>
          <a:lstStyle/>
          <a:p>
            <a:r>
              <a:rPr lang="de-DE" dirty="0">
                <a:latin typeface="+mn-lt"/>
              </a:rPr>
              <a:t>Fazit</a:t>
            </a:r>
          </a:p>
          <a:p>
            <a:endParaRPr lang="de-DE" dirty="0">
              <a:latin typeface="+mn-lt"/>
            </a:endParaRPr>
          </a:p>
        </p:txBody>
      </p:sp>
    </p:spTree>
    <p:extLst>
      <p:ext uri="{BB962C8B-B14F-4D97-AF65-F5344CB8AC3E}">
        <p14:creationId xmlns:p14="http://schemas.microsoft.com/office/powerpoint/2010/main" val="781065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9636"/>
            <a:ext cx="8229599" cy="844667"/>
          </a:xfrm>
        </p:spPr>
        <p:txBody>
          <a:bodyPr/>
          <a:lstStyle/>
          <a:p>
            <a:r>
              <a:rPr lang="de-DE" dirty="0">
                <a:latin typeface="+mn-lt"/>
              </a:rPr>
              <a:t>Viertgrößter Einfluss: Je mehr Befürchtungen man in Hinblick auf Kinder hat, desto wahrscheinlicher ist Kinderlosigkeit</a:t>
            </a:r>
            <a:endParaRPr lang="de-DE" dirty="0"/>
          </a:p>
        </p:txBody>
      </p:sp>
      <p:sp>
        <p:nvSpPr>
          <p:cNvPr id="3" name="Content Placeholder 2"/>
          <p:cNvSpPr>
            <a:spLocks noGrp="1"/>
          </p:cNvSpPr>
          <p:nvPr>
            <p:ph sz="half" idx="1"/>
          </p:nvPr>
        </p:nvSpPr>
        <p:spPr>
          <a:xfrm>
            <a:off x="444092" y="1586046"/>
            <a:ext cx="2737657" cy="4603131"/>
          </a:xfrm>
        </p:spPr>
        <p:txBody>
          <a:bodyPr/>
          <a:lstStyle/>
          <a:p>
            <a:pPr lvl="3"/>
            <a:r>
              <a:rPr lang="en-US" noProof="1"/>
              <a:t>Skala 0-5</a:t>
            </a:r>
          </a:p>
          <a:p>
            <a:pPr lvl="3"/>
            <a:r>
              <a:rPr lang="en-US" noProof="1"/>
              <a:t>Besonders für Frauen relevant</a:t>
            </a:r>
          </a:p>
          <a:p>
            <a:pPr lvl="3"/>
            <a:r>
              <a:rPr lang="en-US" noProof="1"/>
              <a:t>Um eine Einheit höhere Befürchtungen gehen mit einer 3-4% höheren Wahrscheinlichkeit, kinderlos zu sein, einher</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20</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3181749" y="4943442"/>
            <a:ext cx="540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10" name="Bildplatzhalter 9">
            <a:extLst>
              <a:ext uri="{FF2B5EF4-FFF2-40B4-BE49-F238E27FC236}">
                <a16:creationId xmlns:a16="http://schemas.microsoft.com/office/drawing/2014/main" id="{00000000-0008-0000-0400-000003000000}"/>
              </a:ext>
            </a:extLst>
          </p:cNvPr>
          <p:cNvGraphicFramePr>
            <a:graphicFrameLocks noGrp="1"/>
          </p:cNvGraphicFramePr>
          <p:nvPr>
            <p:ph type="pic" sz="quarter" idx="13"/>
            <p:extLst>
              <p:ext uri="{D42A27DB-BD31-4B8C-83A1-F6EECF244321}">
                <p14:modId xmlns:p14="http://schemas.microsoft.com/office/powerpoint/2010/main" val="1409392663"/>
              </p:ext>
            </p:extLst>
          </p:nvPr>
        </p:nvGraphicFramePr>
        <p:xfrm>
          <a:off x="3181749" y="1260684"/>
          <a:ext cx="5400000" cy="3600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feld 10">
            <a:extLst>
              <a:ext uri="{FF2B5EF4-FFF2-40B4-BE49-F238E27FC236}">
                <a16:creationId xmlns:a16="http://schemas.microsoft.com/office/drawing/2014/main" id="{DE14CEC2-AA01-0BF0-50CC-C97D1CF719C9}"/>
              </a:ext>
            </a:extLst>
          </p:cNvPr>
          <p:cNvSpPr txBox="1"/>
          <p:nvPr/>
        </p:nvSpPr>
        <p:spPr>
          <a:xfrm>
            <a:off x="407311" y="5457087"/>
            <a:ext cx="8174438" cy="738664"/>
          </a:xfrm>
          <a:prstGeom prst="rect">
            <a:avLst/>
          </a:prstGeom>
          <a:noFill/>
        </p:spPr>
        <p:txBody>
          <a:bodyPr wrap="square">
            <a:spAutoFit/>
          </a:bodyPr>
          <a:lstStyle/>
          <a:p>
            <a:pPr algn="just"/>
            <a:r>
              <a:rPr lang="de-DE" sz="1400" dirty="0"/>
              <a:t>Indexbildung aus 5 Aussagen: „Man kann sich weniger leisten mit Kindern“, „Kinder sind eine nervliche Belastung“, „Man kann berufliche Ziele mit Kindern nicht erreichen“, „Mit Kindern fällt man in der Öffentlichkeit negativ auf“, „Die persönliche Freiheit ist durch Kinder eingeschränkt“</a:t>
            </a:r>
          </a:p>
        </p:txBody>
      </p:sp>
    </p:spTree>
    <p:extLst>
      <p:ext uri="{BB962C8B-B14F-4D97-AF65-F5344CB8AC3E}">
        <p14:creationId xmlns:p14="http://schemas.microsoft.com/office/powerpoint/2010/main" val="2854258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9636"/>
            <a:ext cx="8229599" cy="844667"/>
          </a:xfrm>
        </p:spPr>
        <p:txBody>
          <a:bodyPr/>
          <a:lstStyle/>
          <a:p>
            <a:r>
              <a:rPr lang="de-DE" dirty="0">
                <a:latin typeface="+mn-lt"/>
              </a:rPr>
              <a:t>Je mehr Befürchtungen man in Hinblick auf die Partnerschaft hat, desto wahrscheinlicher ist Kinderlosigkeit</a:t>
            </a:r>
            <a:endParaRPr lang="de-DE" dirty="0"/>
          </a:p>
        </p:txBody>
      </p:sp>
      <p:sp>
        <p:nvSpPr>
          <p:cNvPr id="3" name="Content Placeholder 2"/>
          <p:cNvSpPr>
            <a:spLocks noGrp="1"/>
          </p:cNvSpPr>
          <p:nvPr>
            <p:ph sz="half" idx="1"/>
          </p:nvPr>
        </p:nvSpPr>
        <p:spPr>
          <a:xfrm>
            <a:off x="444092" y="1586046"/>
            <a:ext cx="2737657" cy="4603131"/>
          </a:xfrm>
        </p:spPr>
        <p:txBody>
          <a:bodyPr/>
          <a:lstStyle/>
          <a:p>
            <a:pPr lvl="3"/>
            <a:r>
              <a:rPr lang="en-US" noProof="1"/>
              <a:t>Skala 0-5</a:t>
            </a:r>
          </a:p>
          <a:p>
            <a:pPr lvl="3"/>
            <a:r>
              <a:rPr lang="en-US" noProof="1"/>
              <a:t>Besonders für Frauen relevant</a:t>
            </a:r>
          </a:p>
          <a:p>
            <a:pPr lvl="3"/>
            <a:r>
              <a:rPr lang="en-US" noProof="1"/>
              <a:t>Um eine Einheit höhere Befürchtungen gehen mit einer 1-2% höheren Wahrscheinlichkeit, kinderlos zu sein, einher statistisch nicht signifikant)</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21</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3181749" y="4943442"/>
            <a:ext cx="540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sp>
        <p:nvSpPr>
          <p:cNvPr id="11" name="Textfeld 10">
            <a:extLst>
              <a:ext uri="{FF2B5EF4-FFF2-40B4-BE49-F238E27FC236}">
                <a16:creationId xmlns:a16="http://schemas.microsoft.com/office/drawing/2014/main" id="{DE14CEC2-AA01-0BF0-50CC-C97D1CF719C9}"/>
              </a:ext>
            </a:extLst>
          </p:cNvPr>
          <p:cNvSpPr txBox="1"/>
          <p:nvPr/>
        </p:nvSpPr>
        <p:spPr>
          <a:xfrm>
            <a:off x="407311" y="5457087"/>
            <a:ext cx="8174438" cy="738664"/>
          </a:xfrm>
          <a:prstGeom prst="rect">
            <a:avLst/>
          </a:prstGeom>
          <a:noFill/>
        </p:spPr>
        <p:txBody>
          <a:bodyPr wrap="square">
            <a:spAutoFit/>
          </a:bodyPr>
          <a:lstStyle/>
          <a:p>
            <a:pPr algn="just"/>
            <a:r>
              <a:rPr lang="de-DE" sz="1400" dirty="0"/>
              <a:t>Indexbildung aus 5 Aussagen: „Stress in der Partnerschaft“, „Langeweile und Gewöhnung in einer Partnerschaft“, „Ablehnung des Partners durch Familie und Freunde“, „Einschränkung durch den Partner“ und „Liebeskummer und Beziehungsprobleme“</a:t>
            </a:r>
          </a:p>
        </p:txBody>
      </p:sp>
      <p:graphicFrame>
        <p:nvGraphicFramePr>
          <p:cNvPr id="9" name="Bildplatzhalter 8">
            <a:extLst>
              <a:ext uri="{FF2B5EF4-FFF2-40B4-BE49-F238E27FC236}">
                <a16:creationId xmlns:a16="http://schemas.microsoft.com/office/drawing/2014/main" id="{00000000-0008-0000-0500-000002000000}"/>
              </a:ext>
            </a:extLst>
          </p:cNvPr>
          <p:cNvGraphicFramePr>
            <a:graphicFrameLocks noGrp="1"/>
          </p:cNvGraphicFramePr>
          <p:nvPr>
            <p:ph type="pic" sz="quarter" idx="13"/>
            <p:extLst>
              <p:ext uri="{D42A27DB-BD31-4B8C-83A1-F6EECF244321}">
                <p14:modId xmlns:p14="http://schemas.microsoft.com/office/powerpoint/2010/main" val="2334246033"/>
              </p:ext>
            </p:extLst>
          </p:nvPr>
        </p:nvGraphicFramePr>
        <p:xfrm>
          <a:off x="3271838" y="1373188"/>
          <a:ext cx="54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55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gray"/>
        <p:txBody>
          <a:bodyPr/>
          <a:lstStyle/>
          <a:p>
            <a:r>
              <a:rPr lang="de-DE" dirty="0">
                <a:latin typeface="+mn-lt"/>
              </a:rPr>
              <a:t>Faktoren der Kinderlosigkeit:</a:t>
            </a:r>
            <a:br>
              <a:rPr lang="de-DE" dirty="0">
                <a:latin typeface="+mn-lt"/>
              </a:rPr>
            </a:br>
            <a:br>
              <a:rPr lang="de-DE" dirty="0">
                <a:latin typeface="+mn-lt"/>
              </a:rPr>
            </a:br>
            <a:r>
              <a:rPr lang="de-DE" dirty="0">
                <a:latin typeface="+mn-lt"/>
              </a:rPr>
              <a:t>Harte Faktoren</a:t>
            </a:r>
          </a:p>
        </p:txBody>
      </p:sp>
      <p:sp>
        <p:nvSpPr>
          <p:cNvPr id="3" name="Subtitle 2"/>
          <p:cNvSpPr>
            <a:spLocks noGrp="1"/>
          </p:cNvSpPr>
          <p:nvPr>
            <p:ph type="subTitle" idx="1"/>
          </p:nvPr>
        </p:nvSpPr>
        <p:spPr bwMode="gray"/>
        <p:txBody>
          <a:bodyPr/>
          <a:lstStyle/>
          <a:p>
            <a:r>
              <a:rPr lang="de-DE" dirty="0"/>
              <a:t>Ergebnisse der Studie</a:t>
            </a:r>
          </a:p>
        </p:txBody>
      </p:sp>
      <p:sp>
        <p:nvSpPr>
          <p:cNvPr id="7" name="Date Placeholder 6"/>
          <p:cNvSpPr>
            <a:spLocks noGrp="1"/>
          </p:cNvSpPr>
          <p:nvPr>
            <p:ph type="dt" sz="half" idx="15"/>
          </p:nvPr>
        </p:nvSpPr>
        <p:spPr bwMode="gray"/>
        <p:txBody>
          <a:bodyPr/>
          <a:lstStyle/>
          <a:p>
            <a:fld id="{901F679A-7A9A-4D57-B4BE-AA69799CCAB4}" type="datetime1">
              <a:rPr lang="en-US" smtClean="0"/>
              <a:t>11/5/2022</a:t>
            </a:fld>
            <a:endParaRPr lang="en-US" dirty="0"/>
          </a:p>
        </p:txBody>
      </p:sp>
      <p:sp>
        <p:nvSpPr>
          <p:cNvPr id="8" name="Footer Placeholder 7"/>
          <p:cNvSpPr>
            <a:spLocks noGrp="1"/>
          </p:cNvSpPr>
          <p:nvPr>
            <p:ph type="ftr" sz="quarter" idx="16"/>
          </p:nvPr>
        </p:nvSpPr>
        <p:spPr bwMode="gray"/>
        <p:txBody>
          <a:bodyPr/>
          <a:lstStyle/>
          <a:p>
            <a:r>
              <a:rPr lang="de-DE" dirty="0"/>
              <a:t>Faktoren der Kinderlosigkeit in Ostdeutschland</a:t>
            </a:r>
            <a:endParaRPr lang="en-US" dirty="0"/>
          </a:p>
        </p:txBody>
      </p:sp>
      <p:sp>
        <p:nvSpPr>
          <p:cNvPr id="9" name="Slide Number Placeholder 8"/>
          <p:cNvSpPr>
            <a:spLocks noGrp="1"/>
          </p:cNvSpPr>
          <p:nvPr>
            <p:ph type="sldNum" sz="quarter" idx="17"/>
          </p:nvPr>
        </p:nvSpPr>
        <p:spPr bwMode="gray"/>
        <p:txBody>
          <a:bodyPr/>
          <a:lstStyle/>
          <a:p>
            <a:fld id="{5D67985F-2B13-4E99-BA31-96CBBE34C59A}" type="slidenum">
              <a:rPr lang="en-US" smtClean="0"/>
              <a:pPr/>
              <a:t>22</a:t>
            </a:fld>
            <a:endParaRPr lang="en-US"/>
          </a:p>
        </p:txBody>
      </p:sp>
    </p:spTree>
    <p:extLst>
      <p:ext uri="{BB962C8B-B14F-4D97-AF65-F5344CB8AC3E}">
        <p14:creationId xmlns:p14="http://schemas.microsoft.com/office/powerpoint/2010/main" val="2034592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638"/>
            <a:ext cx="8229599" cy="634219"/>
          </a:xfrm>
        </p:spPr>
        <p:txBody>
          <a:bodyPr/>
          <a:lstStyle/>
          <a:p>
            <a:r>
              <a:rPr lang="de-DE" dirty="0">
                <a:latin typeface="+mn-lt"/>
              </a:rPr>
              <a:t>Erklärt Kinderlosigkeit am stärksten:</a:t>
            </a:r>
            <a:br>
              <a:rPr lang="de-DE" dirty="0">
                <a:latin typeface="+mn-lt"/>
              </a:rPr>
            </a:br>
            <a:r>
              <a:rPr lang="de-DE" dirty="0">
                <a:latin typeface="+mn-lt"/>
              </a:rPr>
              <a:t>Verheiratete sind am seltensten kinderlos</a:t>
            </a:r>
            <a:endParaRPr lang="de-DE" dirty="0"/>
          </a:p>
        </p:txBody>
      </p:sp>
      <p:sp>
        <p:nvSpPr>
          <p:cNvPr id="3" name="Content Placeholder 2"/>
          <p:cNvSpPr>
            <a:spLocks noGrp="1"/>
          </p:cNvSpPr>
          <p:nvPr>
            <p:ph sz="half" idx="1"/>
          </p:nvPr>
        </p:nvSpPr>
        <p:spPr>
          <a:xfrm>
            <a:off x="468813" y="1405868"/>
            <a:ext cx="2459070" cy="4603131"/>
          </a:xfrm>
        </p:spPr>
        <p:txBody>
          <a:bodyPr/>
          <a:lstStyle/>
          <a:p>
            <a:pPr lvl="3"/>
            <a:r>
              <a:rPr lang="en-US" noProof="1"/>
              <a:t>Der Beziehungsstatus erklärt einen Großteil der Varianz zwischen den beiden Gruppen</a:t>
            </a:r>
          </a:p>
          <a:p>
            <a:pPr lvl="3"/>
            <a:r>
              <a:rPr lang="en-US" noProof="1"/>
              <a:t>Beziehungsstatus vor allem für Männer relevant</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23</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3275187" y="5428379"/>
            <a:ext cx="540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9" name="Diagramm 8">
            <a:extLst>
              <a:ext uri="{FF2B5EF4-FFF2-40B4-BE49-F238E27FC236}">
                <a16:creationId xmlns:a16="http://schemas.microsoft.com/office/drawing/2014/main" id="{7446528A-C153-ED32-41D4-EB9F9711083A}"/>
              </a:ext>
            </a:extLst>
          </p:cNvPr>
          <p:cNvGraphicFramePr>
            <a:graphicFrameLocks/>
          </p:cNvGraphicFramePr>
          <p:nvPr>
            <p:extLst>
              <p:ext uri="{D42A27DB-BD31-4B8C-83A1-F6EECF244321}">
                <p14:modId xmlns:p14="http://schemas.microsoft.com/office/powerpoint/2010/main" val="2952408683"/>
              </p:ext>
            </p:extLst>
          </p:nvPr>
        </p:nvGraphicFramePr>
        <p:xfrm>
          <a:off x="3307012" y="998734"/>
          <a:ext cx="5070475" cy="22126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Diagramm 10">
            <a:extLst>
              <a:ext uri="{FF2B5EF4-FFF2-40B4-BE49-F238E27FC236}">
                <a16:creationId xmlns:a16="http://schemas.microsoft.com/office/drawing/2014/main" id="{8F5FCE2C-1DC1-47AC-8B2C-8674D49E7E82}"/>
              </a:ext>
            </a:extLst>
          </p:cNvPr>
          <p:cNvGraphicFramePr>
            <a:graphicFrameLocks/>
          </p:cNvGraphicFramePr>
          <p:nvPr>
            <p:extLst>
              <p:ext uri="{D42A27DB-BD31-4B8C-83A1-F6EECF244321}">
                <p14:modId xmlns:p14="http://schemas.microsoft.com/office/powerpoint/2010/main" val="4018046701"/>
              </p:ext>
            </p:extLst>
          </p:nvPr>
        </p:nvGraphicFramePr>
        <p:xfrm>
          <a:off x="3010547" y="3186840"/>
          <a:ext cx="2831702" cy="22126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Diagramm 11">
            <a:extLst>
              <a:ext uri="{FF2B5EF4-FFF2-40B4-BE49-F238E27FC236}">
                <a16:creationId xmlns:a16="http://schemas.microsoft.com/office/drawing/2014/main" id="{6FB90F37-9E20-45DB-891C-3471E73CBD65}"/>
              </a:ext>
            </a:extLst>
          </p:cNvPr>
          <p:cNvGraphicFramePr>
            <a:graphicFrameLocks/>
          </p:cNvGraphicFramePr>
          <p:nvPr>
            <p:extLst>
              <p:ext uri="{D42A27DB-BD31-4B8C-83A1-F6EECF244321}">
                <p14:modId xmlns:p14="http://schemas.microsoft.com/office/powerpoint/2010/main" val="947174100"/>
              </p:ext>
            </p:extLst>
          </p:nvPr>
        </p:nvGraphicFramePr>
        <p:xfrm>
          <a:off x="5769058" y="3186840"/>
          <a:ext cx="2831702" cy="22126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82388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372"/>
            <a:ext cx="8229599" cy="702028"/>
          </a:xfrm>
        </p:spPr>
        <p:txBody>
          <a:bodyPr/>
          <a:lstStyle/>
          <a:p>
            <a:r>
              <a:rPr lang="de-DE" dirty="0">
                <a:latin typeface="+mn-lt"/>
              </a:rPr>
              <a:t>Gemeindegröße: Mehr Kinderlose in großen Gemeinden</a:t>
            </a:r>
            <a:endParaRPr lang="de-DE" dirty="0"/>
          </a:p>
        </p:txBody>
      </p:sp>
      <p:sp>
        <p:nvSpPr>
          <p:cNvPr id="3" name="Content Placeholder 2"/>
          <p:cNvSpPr>
            <a:spLocks noGrp="1"/>
          </p:cNvSpPr>
          <p:nvPr>
            <p:ph sz="half" idx="1"/>
          </p:nvPr>
        </p:nvSpPr>
        <p:spPr>
          <a:xfrm>
            <a:off x="457200" y="1482444"/>
            <a:ext cx="2686895" cy="4603131"/>
          </a:xfrm>
        </p:spPr>
        <p:txBody>
          <a:bodyPr/>
          <a:lstStyle/>
          <a:p>
            <a:pPr lvl="3"/>
            <a:r>
              <a:rPr lang="en-US" noProof="1"/>
              <a:t>Gemeindegröße auf Skala 1-7</a:t>
            </a:r>
          </a:p>
          <a:p>
            <a:pPr lvl="3"/>
            <a:r>
              <a:rPr lang="en-US" noProof="1"/>
              <a:t>Für Frauen und Männer zeigt sich ein ähnliches Bild; allerdings etwas relevanter für Frauen </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24</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3271838" y="4973188"/>
            <a:ext cx="540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10" name="Bildplatzhalter 9">
            <a:extLst>
              <a:ext uri="{FF2B5EF4-FFF2-40B4-BE49-F238E27FC236}">
                <a16:creationId xmlns:a16="http://schemas.microsoft.com/office/drawing/2014/main" id="{00000000-0008-0000-0A00-000002000000}"/>
              </a:ext>
            </a:extLst>
          </p:cNvPr>
          <p:cNvGraphicFramePr>
            <a:graphicFrameLocks noGrp="1"/>
          </p:cNvGraphicFramePr>
          <p:nvPr>
            <p:ph type="pic" sz="quarter" idx="13"/>
            <p:extLst>
              <p:ext uri="{D42A27DB-BD31-4B8C-83A1-F6EECF244321}">
                <p14:modId xmlns:p14="http://schemas.microsoft.com/office/powerpoint/2010/main" val="2330953787"/>
              </p:ext>
            </p:extLst>
          </p:nvPr>
        </p:nvGraphicFramePr>
        <p:xfrm>
          <a:off x="3271838" y="1373188"/>
          <a:ext cx="54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7044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371"/>
            <a:ext cx="8229599" cy="648783"/>
          </a:xfrm>
        </p:spPr>
        <p:txBody>
          <a:bodyPr/>
          <a:lstStyle/>
          <a:p>
            <a:r>
              <a:rPr lang="de-DE" dirty="0">
                <a:latin typeface="+mn-lt"/>
              </a:rPr>
              <a:t>Arbeitsmarktstatus: Arbeitstätigkeit erhöht Kinderlosigkeit</a:t>
            </a:r>
            <a:endParaRPr lang="de-DE" dirty="0"/>
          </a:p>
        </p:txBody>
      </p:sp>
      <p:sp>
        <p:nvSpPr>
          <p:cNvPr id="3" name="Content Placeholder 2"/>
          <p:cNvSpPr>
            <a:spLocks noGrp="1"/>
          </p:cNvSpPr>
          <p:nvPr>
            <p:ph sz="half" idx="1"/>
          </p:nvPr>
        </p:nvSpPr>
        <p:spPr>
          <a:xfrm>
            <a:off x="457199" y="1171154"/>
            <a:ext cx="1973417" cy="5207210"/>
          </a:xfrm>
        </p:spPr>
        <p:txBody>
          <a:bodyPr/>
          <a:lstStyle/>
          <a:p>
            <a:pPr lvl="3"/>
            <a:r>
              <a:rPr lang="en-US" noProof="1"/>
              <a:t>Für weibliche und männliche Kinderlose ähnliche Muster</a:t>
            </a:r>
          </a:p>
          <a:p>
            <a:pPr lvl="3"/>
            <a:r>
              <a:rPr lang="en-US" noProof="1"/>
              <a:t>Für Personen mit Kindern je nach Geschlecht umgekehrtes Pattern</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25</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2342110" y="5686846"/>
            <a:ext cx="648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7" name="Diagramm 6">
            <a:extLst>
              <a:ext uri="{FF2B5EF4-FFF2-40B4-BE49-F238E27FC236}">
                <a16:creationId xmlns:a16="http://schemas.microsoft.com/office/drawing/2014/main" id="{0443AA51-F8AB-4C71-9E28-A68604E2B81B}"/>
              </a:ext>
            </a:extLst>
          </p:cNvPr>
          <p:cNvGraphicFramePr>
            <a:graphicFrameLocks/>
          </p:cNvGraphicFramePr>
          <p:nvPr>
            <p:extLst>
              <p:ext uri="{D42A27DB-BD31-4B8C-83A1-F6EECF244321}">
                <p14:modId xmlns:p14="http://schemas.microsoft.com/office/powerpoint/2010/main" val="3623085686"/>
              </p:ext>
            </p:extLst>
          </p:nvPr>
        </p:nvGraphicFramePr>
        <p:xfrm>
          <a:off x="2287786" y="833321"/>
          <a:ext cx="6713384" cy="18389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m 7">
            <a:extLst>
              <a:ext uri="{FF2B5EF4-FFF2-40B4-BE49-F238E27FC236}">
                <a16:creationId xmlns:a16="http://schemas.microsoft.com/office/drawing/2014/main" id="{3B87571D-D874-47E5-960F-7FED16E19BF2}"/>
              </a:ext>
            </a:extLst>
          </p:cNvPr>
          <p:cNvGraphicFramePr>
            <a:graphicFrameLocks/>
          </p:cNvGraphicFramePr>
          <p:nvPr>
            <p:extLst>
              <p:ext uri="{D42A27DB-BD31-4B8C-83A1-F6EECF244321}">
                <p14:modId xmlns:p14="http://schemas.microsoft.com/office/powerpoint/2010/main" val="3558358840"/>
              </p:ext>
            </p:extLst>
          </p:nvPr>
        </p:nvGraphicFramePr>
        <p:xfrm>
          <a:off x="2287786" y="2672746"/>
          <a:ext cx="6713383" cy="15125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m 8">
            <a:extLst>
              <a:ext uri="{FF2B5EF4-FFF2-40B4-BE49-F238E27FC236}">
                <a16:creationId xmlns:a16="http://schemas.microsoft.com/office/drawing/2014/main" id="{0C5962C4-4862-7304-D78B-359E67C9F76A}"/>
              </a:ext>
            </a:extLst>
          </p:cNvPr>
          <p:cNvGraphicFramePr>
            <a:graphicFrameLocks/>
          </p:cNvGraphicFramePr>
          <p:nvPr>
            <p:extLst>
              <p:ext uri="{D42A27DB-BD31-4B8C-83A1-F6EECF244321}">
                <p14:modId xmlns:p14="http://schemas.microsoft.com/office/powerpoint/2010/main" val="112981146"/>
              </p:ext>
            </p:extLst>
          </p:nvPr>
        </p:nvGraphicFramePr>
        <p:xfrm>
          <a:off x="2287787" y="4133008"/>
          <a:ext cx="6713382" cy="15125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66511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371"/>
            <a:ext cx="8229599" cy="774763"/>
          </a:xfrm>
        </p:spPr>
        <p:txBody>
          <a:bodyPr/>
          <a:lstStyle/>
          <a:p>
            <a:r>
              <a:rPr lang="de-DE" dirty="0">
                <a:latin typeface="+mn-lt"/>
              </a:rPr>
              <a:t>Mehr Geschwister – kinderlos: Ostdeutscher Sonderfall?</a:t>
            </a:r>
            <a:endParaRPr lang="de-DE" dirty="0"/>
          </a:p>
        </p:txBody>
      </p:sp>
      <p:sp>
        <p:nvSpPr>
          <p:cNvPr id="3" name="Content Placeholder 2"/>
          <p:cNvSpPr>
            <a:spLocks noGrp="1"/>
          </p:cNvSpPr>
          <p:nvPr>
            <p:ph sz="half" idx="1"/>
          </p:nvPr>
        </p:nvSpPr>
        <p:spPr>
          <a:xfrm>
            <a:off x="457199" y="1775232"/>
            <a:ext cx="2686895" cy="4603131"/>
          </a:xfrm>
        </p:spPr>
        <p:txBody>
          <a:bodyPr/>
          <a:lstStyle/>
          <a:p>
            <a:pPr lvl="3"/>
            <a:r>
              <a:rPr lang="en-US" noProof="1"/>
              <a:t>Für Frauen und Männer kaum Unterschiede</a:t>
            </a:r>
          </a:p>
          <a:p>
            <a:pPr lvl="3"/>
            <a:r>
              <a:rPr lang="en-US" noProof="1"/>
              <a:t>Erhöht man die Geschwisteranzahl um eine Einheit, erhöht sich die Wahrscheinlichkeit, kinderlos zu sein, um 1-2%</a:t>
            </a:r>
          </a:p>
        </p:txBody>
      </p:sp>
      <p:sp>
        <p:nvSpPr>
          <p:cNvPr id="4" name="Date Placeholder 3"/>
          <p:cNvSpPr>
            <a:spLocks noGrp="1"/>
          </p:cNvSpPr>
          <p:nvPr>
            <p:ph type="dt" sz="half" idx="10"/>
          </p:nvPr>
        </p:nvSpPr>
        <p:spPr/>
        <p:txBody>
          <a:bodyPr/>
          <a:lstStyle/>
          <a:p>
            <a:fld id="{C6C1DA47-B3DB-418D-9276-963D3FE2E89A}" type="datetime1">
              <a:rPr lang="en-US" smtClean="0"/>
              <a:pPr/>
              <a:t>11/5/2022</a:t>
            </a:fld>
            <a:endParaRPr lang="en-US"/>
          </a:p>
        </p:txBody>
      </p:sp>
      <p:sp>
        <p:nvSpPr>
          <p:cNvPr id="5" name="Footer Placeholder 4"/>
          <p:cNvSpPr>
            <a:spLocks noGrp="1"/>
          </p:cNvSpPr>
          <p:nvPr>
            <p:ph type="ftr" sz="quarter" idx="11"/>
          </p:nvPr>
        </p:nvSpPr>
        <p:spPr/>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p:txBody>
          <a:bodyPr/>
          <a:lstStyle/>
          <a:p>
            <a:fld id="{5D67985F-2B13-4E99-BA31-96CBBE34C59A}" type="slidenum">
              <a:rPr lang="en-US" smtClean="0"/>
              <a:pPr/>
              <a:t>26</a:t>
            </a:fld>
            <a:endParaRPr lang="en-US"/>
          </a:p>
        </p:txBody>
      </p:sp>
      <p:sp>
        <p:nvSpPr>
          <p:cNvPr id="14" name="Textfeld 13">
            <a:extLst>
              <a:ext uri="{FF2B5EF4-FFF2-40B4-BE49-F238E27FC236}">
                <a16:creationId xmlns:a16="http://schemas.microsoft.com/office/drawing/2014/main" id="{CB45A722-F012-E827-D503-194DF87F715B}"/>
              </a:ext>
            </a:extLst>
          </p:cNvPr>
          <p:cNvSpPr txBox="1"/>
          <p:nvPr/>
        </p:nvSpPr>
        <p:spPr>
          <a:xfrm>
            <a:off x="3271838" y="4973188"/>
            <a:ext cx="5400000" cy="430887"/>
          </a:xfrm>
          <a:prstGeom prst="rect">
            <a:avLst/>
          </a:prstGeom>
          <a:noFill/>
        </p:spPr>
        <p:txBody>
          <a:bodyPr wrap="square">
            <a:spAutoFit/>
          </a:bodyPr>
          <a:lstStyle/>
          <a:p>
            <a:r>
              <a:rPr lang="de-DE" sz="1100" dirty="0"/>
              <a:t>Quelle: Daten des Beziehungs- und Familienpanels </a:t>
            </a:r>
            <a:r>
              <a:rPr lang="de-DE" sz="1100" dirty="0" err="1"/>
              <a:t>pairfam</a:t>
            </a:r>
            <a:r>
              <a:rPr lang="de-DE" sz="1100" dirty="0"/>
              <a:t>, Release 12.0 (</a:t>
            </a:r>
            <a:r>
              <a:rPr lang="de-DE" sz="1100" dirty="0" err="1"/>
              <a:t>Brüderl</a:t>
            </a:r>
            <a:r>
              <a:rPr lang="de-DE" sz="1100" dirty="0"/>
              <a:t> et al. 2021), Berechnungen des ifo Instituts.					© ifo Institut</a:t>
            </a:r>
          </a:p>
        </p:txBody>
      </p:sp>
      <p:graphicFrame>
        <p:nvGraphicFramePr>
          <p:cNvPr id="11" name="Bildplatzhalter 10">
            <a:extLst>
              <a:ext uri="{FF2B5EF4-FFF2-40B4-BE49-F238E27FC236}">
                <a16:creationId xmlns:a16="http://schemas.microsoft.com/office/drawing/2014/main" id="{00000000-0008-0000-0900-000002000000}"/>
              </a:ext>
            </a:extLst>
          </p:cNvPr>
          <p:cNvGraphicFramePr>
            <a:graphicFrameLocks noGrp="1"/>
          </p:cNvGraphicFramePr>
          <p:nvPr>
            <p:ph type="pic" sz="quarter" idx="13"/>
            <p:extLst>
              <p:ext uri="{D42A27DB-BD31-4B8C-83A1-F6EECF244321}">
                <p14:modId xmlns:p14="http://schemas.microsoft.com/office/powerpoint/2010/main" val="391092076"/>
              </p:ext>
            </p:extLst>
          </p:nvPr>
        </p:nvGraphicFramePr>
        <p:xfrm>
          <a:off x="3271838" y="1373188"/>
          <a:ext cx="54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6714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dirty="0">
                <a:latin typeface="+mn-lt"/>
              </a:rPr>
              <a:t>Fazit</a:t>
            </a:r>
          </a:p>
        </p:txBody>
      </p:sp>
      <p:sp>
        <p:nvSpPr>
          <p:cNvPr id="3" name="Content Placeholder 2"/>
          <p:cNvSpPr>
            <a:spLocks noGrp="1"/>
          </p:cNvSpPr>
          <p:nvPr>
            <p:ph sz="half" idx="1"/>
          </p:nvPr>
        </p:nvSpPr>
        <p:spPr bwMode="gray">
          <a:xfrm>
            <a:off x="457200" y="1212850"/>
            <a:ext cx="8229598" cy="4927600"/>
          </a:xfrm>
        </p:spPr>
        <p:txBody>
          <a:bodyPr/>
          <a:lstStyle/>
          <a:p>
            <a:pPr lvl="1"/>
            <a:r>
              <a:rPr lang="en-US" noProof="1"/>
              <a:t>Kinderlosigkeit eindeutig begünstigende Faktoren in Ostdeutschland sind…</a:t>
            </a:r>
          </a:p>
          <a:p>
            <a:pPr lvl="1"/>
            <a:endParaRPr lang="en-US" noProof="1"/>
          </a:p>
          <a:p>
            <a:pPr lvl="3"/>
            <a:r>
              <a:rPr lang="en-US" noProof="1"/>
              <a:t>Verheiratet oder in Partnerschaft sein</a:t>
            </a:r>
          </a:p>
          <a:p>
            <a:pPr lvl="3"/>
            <a:r>
              <a:rPr lang="en-US" noProof="1"/>
              <a:t>Geringere Wichtigkeit von Hobbies, Freunden und Beruf</a:t>
            </a:r>
          </a:p>
          <a:p>
            <a:pPr lvl="3"/>
            <a:r>
              <a:rPr lang="en-US" noProof="1"/>
              <a:t>Hoher Anteil an Personen mit Kindern im Freundes- und Bekanntenkreis</a:t>
            </a:r>
          </a:p>
          <a:p>
            <a:pPr lvl="3"/>
            <a:r>
              <a:rPr lang="en-US" noProof="1"/>
              <a:t>Hohe ideale Kinderanzahl</a:t>
            </a:r>
          </a:p>
          <a:p>
            <a:pPr lvl="3"/>
            <a:r>
              <a:rPr lang="en-US" noProof="1"/>
              <a:t>Weniger Befürchtungen in Hinblick auf Kinder und Elternschaft</a:t>
            </a:r>
          </a:p>
          <a:p>
            <a:pPr lvl="3"/>
            <a:r>
              <a:rPr lang="en-US" noProof="1"/>
              <a:t>Weniger Befürchtungen in Hinblick auf die Partnerschaft (für Frauen)</a:t>
            </a:r>
          </a:p>
        </p:txBody>
      </p:sp>
      <p:sp>
        <p:nvSpPr>
          <p:cNvPr id="5" name="Footer Placeholder 4"/>
          <p:cNvSpPr>
            <a:spLocks noGrp="1"/>
          </p:cNvSpPr>
          <p:nvPr>
            <p:ph type="ftr" sz="quarter" idx="11"/>
          </p:nvPr>
        </p:nvSpPr>
        <p:spPr bwMode="gray"/>
        <p:txBody>
          <a:bodyPr/>
          <a:lstStyle/>
          <a:p>
            <a:r>
              <a:rPr lang="de-DE" dirty="0"/>
              <a:t>Faktoren der Kinderlosigkeit in Ostdeutschland</a:t>
            </a:r>
            <a:endParaRPr lang="en-US" dirty="0"/>
          </a:p>
        </p:txBody>
      </p:sp>
      <p:sp>
        <p:nvSpPr>
          <p:cNvPr id="6" name="Slide Number Placeholder 5"/>
          <p:cNvSpPr>
            <a:spLocks noGrp="1"/>
          </p:cNvSpPr>
          <p:nvPr>
            <p:ph type="sldNum" sz="quarter" idx="12"/>
          </p:nvPr>
        </p:nvSpPr>
        <p:spPr bwMode="gray"/>
        <p:txBody>
          <a:bodyPr/>
          <a:lstStyle/>
          <a:p>
            <a:fld id="{5D67985F-2B13-4E99-BA31-96CBBE34C59A}" type="slidenum">
              <a:rPr lang="en-US" smtClean="0"/>
              <a:pPr/>
              <a:t>27</a:t>
            </a:fld>
            <a:endParaRPr lang="en-US"/>
          </a:p>
        </p:txBody>
      </p:sp>
      <p:sp>
        <p:nvSpPr>
          <p:cNvPr id="17" name="Date Placeholder 5">
            <a:extLst>
              <a:ext uri="{FF2B5EF4-FFF2-40B4-BE49-F238E27FC236}">
                <a16:creationId xmlns:a16="http://schemas.microsoft.com/office/drawing/2014/main" id="{120D07DC-73F7-D3CE-A99E-282189526491}"/>
              </a:ext>
            </a:extLst>
          </p:cNvPr>
          <p:cNvSpPr>
            <a:spLocks noGrp="1"/>
          </p:cNvSpPr>
          <p:nvPr>
            <p:ph type="dt" sz="half" idx="10"/>
          </p:nvPr>
        </p:nvSpPr>
        <p:spPr bwMode="gray">
          <a:xfrm>
            <a:off x="1868565" y="6378363"/>
            <a:ext cx="576000" cy="144000"/>
          </a:xfrm>
        </p:spPr>
        <p:txBody>
          <a:bodyPr/>
          <a:lstStyle/>
          <a:p>
            <a:fld id="{B5688374-F3F5-4A07-B329-3092875F2D2D}" type="datetime1">
              <a:rPr lang="en-US" smtClean="0"/>
              <a:pPr/>
              <a:t>11/5/2022</a:t>
            </a:fld>
            <a:endParaRPr lang="en-US" dirty="0"/>
          </a:p>
        </p:txBody>
      </p:sp>
    </p:spTree>
    <p:extLst>
      <p:ext uri="{BB962C8B-B14F-4D97-AF65-F5344CB8AC3E}">
        <p14:creationId xmlns:p14="http://schemas.microsoft.com/office/powerpoint/2010/main" val="3699549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de-DE" dirty="0">
                <a:latin typeface="+mn-lt"/>
              </a:rPr>
              <a:t>Quellen</a:t>
            </a:r>
          </a:p>
        </p:txBody>
      </p:sp>
      <p:sp>
        <p:nvSpPr>
          <p:cNvPr id="13" name="Content Placeholder 12"/>
          <p:cNvSpPr>
            <a:spLocks noGrp="1"/>
          </p:cNvSpPr>
          <p:nvPr>
            <p:ph idx="1"/>
          </p:nvPr>
        </p:nvSpPr>
        <p:spPr/>
        <p:txBody>
          <a:bodyPr/>
          <a:lstStyle/>
          <a:p>
            <a:r>
              <a:rPr lang="de-DE" sz="1400" dirty="0">
                <a:latin typeface="+mn-lt"/>
              </a:rPr>
              <a:t>Bundesinstitut für Bevölkerungsforschung (2021). Natürliche Bevölkerungsentwicklung, 1950-2020, online verfügbar unter: </a:t>
            </a:r>
            <a:r>
              <a:rPr lang="de-DE" sz="1400" dirty="0">
                <a:latin typeface="+mn-lt"/>
                <a:hlinkClick r:id="rId2"/>
              </a:rPr>
              <a:t>https://www.demografie-portal.de/DE/Fakten/natuerliche-bevoelkerungsentwicklung.html</a:t>
            </a:r>
            <a:r>
              <a:rPr lang="de-DE" sz="1400" dirty="0">
                <a:latin typeface="+mn-lt"/>
              </a:rPr>
              <a:t> </a:t>
            </a:r>
          </a:p>
          <a:p>
            <a:r>
              <a:rPr lang="de-DE" sz="1400" dirty="0">
                <a:latin typeface="+mn-lt"/>
              </a:rPr>
              <a:t>Bundesinstitut für Bevölkerungsforschung (2022). Zusammengefasste Geburtenziffer, 1950-2021, online verfügbar unter: </a:t>
            </a:r>
            <a:r>
              <a:rPr lang="de-DE" sz="1400" dirty="0">
                <a:latin typeface="+mn-lt"/>
                <a:hlinkClick r:id="rId3"/>
              </a:rPr>
              <a:t>https://www.demografie-portal.de/DE/Fakten/zusammengefasste-geburtenziffer.html</a:t>
            </a:r>
            <a:r>
              <a:rPr lang="de-DE" sz="1400" dirty="0">
                <a:latin typeface="+mn-lt"/>
              </a:rPr>
              <a:t> </a:t>
            </a:r>
          </a:p>
          <a:p>
            <a:r>
              <a:rPr lang="de-DE" sz="1400" dirty="0" err="1">
                <a:latin typeface="+mn-lt"/>
              </a:rPr>
              <a:t>Doblhammer</a:t>
            </a:r>
            <a:r>
              <a:rPr lang="de-DE" sz="1400" dirty="0">
                <a:latin typeface="+mn-lt"/>
              </a:rPr>
              <a:t>, Gabriele und Uta Ziegler (2006). </a:t>
            </a:r>
            <a:r>
              <a:rPr lang="en-US" sz="1400" dirty="0">
                <a:latin typeface="+mn-lt"/>
              </a:rPr>
              <a:t>Future Elderly Living Conditions In Europe: Demographic Insights. In: Backes, G.M., </a:t>
            </a:r>
            <a:r>
              <a:rPr lang="en-US" sz="1400" dirty="0" err="1">
                <a:latin typeface="+mn-lt"/>
              </a:rPr>
              <a:t>Lasch</a:t>
            </a:r>
            <a:r>
              <a:rPr lang="en-US" sz="1400" dirty="0">
                <a:latin typeface="+mn-lt"/>
              </a:rPr>
              <a:t>, V., Reimann, K. (</a:t>
            </a:r>
            <a:r>
              <a:rPr lang="en-US" sz="1400" dirty="0" err="1">
                <a:latin typeface="+mn-lt"/>
              </a:rPr>
              <a:t>Hrsg</a:t>
            </a:r>
            <a:r>
              <a:rPr lang="en-US" sz="1400" dirty="0">
                <a:latin typeface="+mn-lt"/>
              </a:rPr>
              <a:t>.): Gender, Health and Ageing, S. 267-292. DOI: 10.1007/978-3-531-90355-2_13 </a:t>
            </a:r>
          </a:p>
          <a:p>
            <a:r>
              <a:rPr lang="de-DE" sz="1400" dirty="0">
                <a:latin typeface="+mn-lt"/>
              </a:rPr>
              <a:t>Heisig, Katharina, </a:t>
            </a:r>
            <a:r>
              <a:rPr lang="de-DE" sz="1400" dirty="0" err="1">
                <a:latin typeface="+mn-lt"/>
              </a:rPr>
              <a:t>Kröper</a:t>
            </a:r>
            <a:r>
              <a:rPr lang="de-DE" sz="1400" dirty="0">
                <a:latin typeface="+mn-lt"/>
              </a:rPr>
              <a:t>, Marius und Tim Scheurer (2022). Faktoren der Kinderlosigkeit in Ostdeutschland. ifo Dresden berichtet, 2022, 30, Nr. 6, im Erscheinen.</a:t>
            </a:r>
          </a:p>
          <a:p>
            <a:r>
              <a:rPr lang="de-DE" sz="1400" dirty="0">
                <a:latin typeface="+mn-lt"/>
              </a:rPr>
              <a:t>Hochgürtel, Tim und Bettina Sommer (2021). Lebensformen in der Bevölkerung und Kinder. In: Datenreport 2021, Destatis, online verfügbar unter: </a:t>
            </a:r>
            <a:r>
              <a:rPr lang="de-DE" sz="1400" dirty="0">
                <a:latin typeface="+mn-lt"/>
                <a:hlinkClick r:id="rId4"/>
              </a:rPr>
              <a:t>https://www.destatis.de/DE/Service/Statistik-Campus/Datenreport/Downloads/datenreport-2021-kap-2.html</a:t>
            </a:r>
            <a:r>
              <a:rPr lang="de-DE" sz="1400" dirty="0">
                <a:latin typeface="+mn-lt"/>
              </a:rPr>
              <a:t> </a:t>
            </a:r>
            <a:endParaRPr lang="de-DE" sz="1400" b="1" dirty="0">
              <a:latin typeface="+mn-lt"/>
            </a:endParaRPr>
          </a:p>
          <a:p>
            <a:r>
              <a:rPr lang="en-US" sz="1400" dirty="0" err="1">
                <a:latin typeface="+mn-lt"/>
              </a:rPr>
              <a:t>Kreyenfeld</a:t>
            </a:r>
            <a:r>
              <a:rPr lang="en-US" sz="1400" dirty="0">
                <a:latin typeface="+mn-lt"/>
              </a:rPr>
              <a:t>, Michaela (2016). Childlessness. What’s Old, What’s New, What’s Innovative. Berlin: Population Europe.</a:t>
            </a:r>
          </a:p>
          <a:p>
            <a:r>
              <a:rPr lang="de-DE" sz="1400" dirty="0">
                <a:latin typeface="+mn-lt"/>
              </a:rPr>
              <a:t>Sobotka, Tomáš (2021): </a:t>
            </a:r>
            <a:r>
              <a:rPr lang="en-US" sz="1400" dirty="0">
                <a:latin typeface="+mn-lt"/>
              </a:rPr>
              <a:t>World’s Highest Childlessness Levels in East Asia (2021). Population and Societies, Nr. 595. DOI: 10.3917/popsoc.595.0001</a:t>
            </a:r>
            <a:endParaRPr lang="de-DE" sz="1400" dirty="0">
              <a:latin typeface="+mn-lt"/>
            </a:endParaRPr>
          </a:p>
          <a:p>
            <a:endParaRPr lang="de-DE" sz="1400" b="1" dirty="0">
              <a:latin typeface="+mn-lt"/>
            </a:endParaRPr>
          </a:p>
          <a:p>
            <a:endParaRPr lang="de-DE" sz="1400" b="1" dirty="0">
              <a:latin typeface="+mn-lt"/>
            </a:endParaRPr>
          </a:p>
        </p:txBody>
      </p:sp>
      <p:sp>
        <p:nvSpPr>
          <p:cNvPr id="6" name="Date Placeholder 5"/>
          <p:cNvSpPr>
            <a:spLocks noGrp="1"/>
          </p:cNvSpPr>
          <p:nvPr>
            <p:ph type="dt" sz="half" idx="10"/>
          </p:nvPr>
        </p:nvSpPr>
        <p:spPr bwMode="gray">
          <a:xfrm>
            <a:off x="1868565" y="6378363"/>
            <a:ext cx="576000" cy="144000"/>
          </a:xfrm>
        </p:spPr>
        <p:txBody>
          <a:bodyPr/>
          <a:lstStyle/>
          <a:p>
            <a:fld id="{B5688374-F3F5-4A07-B329-3092875F2D2D}" type="datetime1">
              <a:rPr lang="en-US" smtClean="0"/>
              <a:pPr/>
              <a:t>11/5/2022</a:t>
            </a:fld>
            <a:endParaRPr lang="en-US" dirty="0"/>
          </a:p>
        </p:txBody>
      </p:sp>
      <p:sp>
        <p:nvSpPr>
          <p:cNvPr id="7" name="Footer Placeholder 6"/>
          <p:cNvSpPr>
            <a:spLocks noGrp="1"/>
          </p:cNvSpPr>
          <p:nvPr>
            <p:ph type="ftr" sz="quarter" idx="11"/>
          </p:nvPr>
        </p:nvSpPr>
        <p:spPr bwMode="gray"/>
        <p:txBody>
          <a:bodyPr/>
          <a:lstStyle/>
          <a:p>
            <a:r>
              <a:rPr lang="de-DE" dirty="0"/>
              <a:t>Faktoren der Kinderlosigkeit in Ostdeutschland</a:t>
            </a:r>
            <a:endParaRPr lang="en-US" dirty="0"/>
          </a:p>
        </p:txBody>
      </p:sp>
      <p:sp>
        <p:nvSpPr>
          <p:cNvPr id="8" name="Slide Number Placeholder 7"/>
          <p:cNvSpPr>
            <a:spLocks noGrp="1"/>
          </p:cNvSpPr>
          <p:nvPr>
            <p:ph type="sldNum" sz="quarter" idx="12"/>
          </p:nvPr>
        </p:nvSpPr>
        <p:spPr bwMode="gray"/>
        <p:txBody>
          <a:bodyPr/>
          <a:lstStyle/>
          <a:p>
            <a:fld id="{5D67985F-2B13-4E99-BA31-96CBBE34C59A}" type="slidenum">
              <a:rPr lang="en-US" smtClean="0"/>
              <a:pPr/>
              <a:t>28</a:t>
            </a:fld>
            <a:endParaRPr lang="en-US"/>
          </a:p>
        </p:txBody>
      </p:sp>
    </p:spTree>
    <p:extLst>
      <p:ext uri="{BB962C8B-B14F-4D97-AF65-F5344CB8AC3E}">
        <p14:creationId xmlns:p14="http://schemas.microsoft.com/office/powerpoint/2010/main" val="721604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bwMode="gray"/>
        <p:txBody>
          <a:bodyPr/>
          <a:lstStyle/>
          <a:p>
            <a:r>
              <a:rPr lang="de-DE" dirty="0">
                <a:latin typeface="+mn-lt"/>
              </a:rPr>
              <a:t>ifo Institut – Leibniz-Institut für Wirtschaftsforschung an der Universität München e.V.</a:t>
            </a:r>
            <a:br>
              <a:rPr lang="de-DE" dirty="0">
                <a:latin typeface="+mn-lt"/>
              </a:rPr>
            </a:br>
            <a:r>
              <a:rPr lang="de-DE" dirty="0">
                <a:latin typeface="+mn-lt"/>
              </a:rPr>
              <a:t>Niederlassung Dresden</a:t>
            </a:r>
            <a:br>
              <a:rPr lang="de-DE" dirty="0">
                <a:latin typeface="+mn-lt"/>
              </a:rPr>
            </a:br>
            <a:br>
              <a:rPr lang="de-DE" dirty="0">
                <a:latin typeface="+mn-lt"/>
              </a:rPr>
            </a:br>
            <a:br>
              <a:rPr lang="de-DE" dirty="0">
                <a:latin typeface="+mn-lt"/>
              </a:rPr>
            </a:br>
            <a:r>
              <a:rPr lang="de-DE" b="1" dirty="0">
                <a:latin typeface="+mn-lt"/>
              </a:rPr>
              <a:t>Ansprechpartnerin</a:t>
            </a:r>
          </a:p>
        </p:txBody>
      </p:sp>
      <p:sp>
        <p:nvSpPr>
          <p:cNvPr id="13" name="Subtitle 12"/>
          <p:cNvSpPr>
            <a:spLocks noGrp="1"/>
          </p:cNvSpPr>
          <p:nvPr>
            <p:ph type="subTitle" idx="1"/>
          </p:nvPr>
        </p:nvSpPr>
        <p:spPr bwMode="gray"/>
        <p:txBody>
          <a:bodyPr/>
          <a:lstStyle/>
          <a:p>
            <a:r>
              <a:rPr lang="de-DE" dirty="0"/>
              <a:t>Ihr Kontakt:</a:t>
            </a:r>
          </a:p>
        </p:txBody>
      </p:sp>
      <p:sp>
        <p:nvSpPr>
          <p:cNvPr id="14" name="Text Placeholder 13"/>
          <p:cNvSpPr>
            <a:spLocks noGrp="1"/>
          </p:cNvSpPr>
          <p:nvPr>
            <p:ph type="body" sz="quarter" idx="10"/>
          </p:nvPr>
        </p:nvSpPr>
        <p:spPr bwMode="gray">
          <a:xfrm>
            <a:off x="465207" y="3361379"/>
            <a:ext cx="8213586" cy="1827727"/>
          </a:xfrm>
        </p:spPr>
        <p:txBody>
          <a:bodyPr/>
          <a:lstStyle/>
          <a:p>
            <a:pPr lvl="0"/>
            <a:r>
              <a:rPr lang="de-DE" dirty="0">
                <a:latin typeface="+mn-lt"/>
              </a:rPr>
              <a:t>Katharina Heisig</a:t>
            </a:r>
          </a:p>
          <a:p>
            <a:pPr lvl="0"/>
            <a:r>
              <a:rPr lang="de-DE" dirty="0">
                <a:latin typeface="+mn-lt"/>
              </a:rPr>
              <a:t>Einsteinstr. 3 </a:t>
            </a:r>
            <a:br>
              <a:rPr lang="de-DE" dirty="0">
                <a:latin typeface="+mn-lt"/>
              </a:rPr>
            </a:br>
            <a:r>
              <a:rPr lang="de-DE" dirty="0">
                <a:latin typeface="+mn-lt"/>
              </a:rPr>
              <a:t>01069 Dresden</a:t>
            </a:r>
          </a:p>
          <a:p>
            <a:pPr lvl="0">
              <a:tabLst>
                <a:tab pos="355600" algn="l"/>
              </a:tabLst>
            </a:pPr>
            <a:r>
              <a:rPr lang="de-DE" dirty="0">
                <a:latin typeface="+mn-lt"/>
              </a:rPr>
              <a:t>Tel.: 	+49(0)351/26476-16</a:t>
            </a:r>
            <a:br>
              <a:rPr lang="de-DE" dirty="0">
                <a:latin typeface="+mn-lt"/>
              </a:rPr>
            </a:br>
            <a:r>
              <a:rPr lang="de-DE" dirty="0">
                <a:latin typeface="+mn-lt"/>
              </a:rPr>
              <a:t>Fax:	+49(0)351/26476-20 </a:t>
            </a:r>
          </a:p>
          <a:p>
            <a:pPr lvl="0">
              <a:tabLst>
                <a:tab pos="355600" algn="l"/>
              </a:tabLst>
            </a:pPr>
            <a:r>
              <a:rPr lang="de-DE" dirty="0">
                <a:latin typeface="+mn-lt"/>
              </a:rPr>
              <a:t>E-Mail: heisig@ifo.de</a:t>
            </a:r>
            <a:endParaRPr lang="en-US" dirty="0">
              <a:latin typeface="+mn-lt"/>
            </a:endParaRPr>
          </a:p>
        </p:txBody>
      </p:sp>
      <p:sp>
        <p:nvSpPr>
          <p:cNvPr id="4" name="Date Placeholder 3"/>
          <p:cNvSpPr>
            <a:spLocks noGrp="1"/>
          </p:cNvSpPr>
          <p:nvPr>
            <p:ph type="dt" sz="half" idx="12"/>
          </p:nvPr>
        </p:nvSpPr>
        <p:spPr bwMode="gray"/>
        <p:txBody>
          <a:bodyPr/>
          <a:lstStyle/>
          <a:p>
            <a:r>
              <a:rPr lang="en-US" b="1" dirty="0" err="1"/>
              <a:t>Vielen</a:t>
            </a:r>
            <a:r>
              <a:rPr lang="en-US" b="1" dirty="0"/>
              <a:t> Dank!</a:t>
            </a:r>
          </a:p>
        </p:txBody>
      </p:sp>
    </p:spTree>
    <p:extLst>
      <p:ext uri="{BB962C8B-B14F-4D97-AF65-F5344CB8AC3E}">
        <p14:creationId xmlns:p14="http://schemas.microsoft.com/office/powerpoint/2010/main" val="365927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bwMode="gray">
          <a:xfrm>
            <a:off x="457200" y="294254"/>
            <a:ext cx="8229599" cy="994013"/>
          </a:xfrm>
        </p:spPr>
        <p:txBody>
          <a:bodyPr/>
          <a:lstStyle/>
          <a:p>
            <a:r>
              <a:rPr lang="de-DE" dirty="0">
                <a:latin typeface="+mn-lt"/>
              </a:rPr>
              <a:t>01 Einleitung</a:t>
            </a:r>
            <a:br>
              <a:rPr lang="de-DE" dirty="0">
                <a:latin typeface="+mn-lt"/>
              </a:rPr>
            </a:br>
            <a:r>
              <a:rPr lang="de-DE" dirty="0">
                <a:latin typeface="+mn-lt"/>
              </a:rPr>
              <a:t>Zu wenige Geburten führen dazu, dass die Bevölkerung schrumpft</a:t>
            </a:r>
          </a:p>
        </p:txBody>
      </p:sp>
      <p:sp>
        <p:nvSpPr>
          <p:cNvPr id="10" name="Content Placeholder 9"/>
          <p:cNvSpPr>
            <a:spLocks noGrp="1"/>
          </p:cNvSpPr>
          <p:nvPr>
            <p:ph idx="1"/>
          </p:nvPr>
        </p:nvSpPr>
        <p:spPr bwMode="gray"/>
        <p:txBody>
          <a:bodyPr/>
          <a:lstStyle/>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r>
              <a:rPr lang="de-DE" noProof="1">
                <a:latin typeface="+mn-lt"/>
              </a:rPr>
              <a:t>Fertilität auf niedrigem Niveau, leicht ansteigende Tendenz</a:t>
            </a:r>
          </a:p>
        </p:txBody>
      </p:sp>
      <p:sp>
        <p:nvSpPr>
          <p:cNvPr id="6" name="Date Placeholder 5"/>
          <p:cNvSpPr>
            <a:spLocks noGrp="1"/>
          </p:cNvSpPr>
          <p:nvPr>
            <p:ph type="dt" sz="half" idx="10"/>
          </p:nvPr>
        </p:nvSpPr>
        <p:spPr bwMode="gray">
          <a:xfrm>
            <a:off x="1868565" y="6378363"/>
            <a:ext cx="576000" cy="144000"/>
          </a:xfrm>
        </p:spPr>
        <p:txBody>
          <a:bodyPr/>
          <a:lstStyle/>
          <a:p>
            <a:fld id="{0ECB4B9C-E46A-4424-B30A-3A8080487DD9}" type="datetime1">
              <a:rPr lang="en-US" smtClean="0"/>
              <a:t>11/5/2022</a:t>
            </a:fld>
            <a:endParaRPr lang="en-US" dirty="0"/>
          </a:p>
        </p:txBody>
      </p:sp>
      <p:sp>
        <p:nvSpPr>
          <p:cNvPr id="7" name="Footer Placeholder 6"/>
          <p:cNvSpPr>
            <a:spLocks noGrp="1"/>
          </p:cNvSpPr>
          <p:nvPr>
            <p:ph type="ftr" sz="quarter" idx="11"/>
          </p:nvPr>
        </p:nvSpPr>
        <p:spPr bwMode="gray"/>
        <p:txBody>
          <a:bodyPr/>
          <a:lstStyle/>
          <a:p>
            <a:r>
              <a:rPr lang="de-DE" dirty="0"/>
              <a:t>Faktoren der Kinderlosigkeit in Ostdeutschland</a:t>
            </a:r>
            <a:endParaRPr lang="en-US" dirty="0"/>
          </a:p>
        </p:txBody>
      </p:sp>
      <p:sp>
        <p:nvSpPr>
          <p:cNvPr id="8" name="Slide Number Placeholder 7"/>
          <p:cNvSpPr>
            <a:spLocks noGrp="1"/>
          </p:cNvSpPr>
          <p:nvPr>
            <p:ph type="sldNum" sz="quarter" idx="12"/>
          </p:nvPr>
        </p:nvSpPr>
        <p:spPr bwMode="gray"/>
        <p:txBody>
          <a:bodyPr/>
          <a:lstStyle/>
          <a:p>
            <a:fld id="{5D67985F-2B13-4E99-BA31-96CBBE34C59A}" type="slidenum">
              <a:rPr lang="en-US" smtClean="0"/>
              <a:pPr/>
              <a:t>3</a:t>
            </a:fld>
            <a:endParaRPr lang="en-US"/>
          </a:p>
        </p:txBody>
      </p:sp>
      <p:pic>
        <p:nvPicPr>
          <p:cNvPr id="5" name="Grafik 4">
            <a:extLst>
              <a:ext uri="{FF2B5EF4-FFF2-40B4-BE49-F238E27FC236}">
                <a16:creationId xmlns:a16="http://schemas.microsoft.com/office/drawing/2014/main" id="{20BADC92-1490-2752-D438-FF7C988E3B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656" y="1554930"/>
            <a:ext cx="3796674" cy="3484685"/>
          </a:xfrm>
          <a:prstGeom prst="rect">
            <a:avLst/>
          </a:prstGeom>
        </p:spPr>
      </p:pic>
      <p:pic>
        <p:nvPicPr>
          <p:cNvPr id="12" name="Grafik 11">
            <a:extLst>
              <a:ext uri="{FF2B5EF4-FFF2-40B4-BE49-F238E27FC236}">
                <a16:creationId xmlns:a16="http://schemas.microsoft.com/office/drawing/2014/main" id="{EF0DAAD0-ECD7-D718-E991-4702F900E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4809" y="1554930"/>
            <a:ext cx="4191988" cy="3542342"/>
          </a:xfrm>
          <a:prstGeom prst="rect">
            <a:avLst/>
          </a:prstGeom>
        </p:spPr>
      </p:pic>
    </p:spTree>
    <p:extLst>
      <p:ext uri="{BB962C8B-B14F-4D97-AF65-F5344CB8AC3E}">
        <p14:creationId xmlns:p14="http://schemas.microsoft.com/office/powerpoint/2010/main" val="383452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bwMode="gray">
          <a:xfrm>
            <a:off x="457200" y="294254"/>
            <a:ext cx="8229599" cy="1471484"/>
          </a:xfrm>
        </p:spPr>
        <p:txBody>
          <a:bodyPr/>
          <a:lstStyle/>
          <a:p>
            <a:r>
              <a:rPr lang="de-DE" dirty="0">
                <a:latin typeface="+mn-lt"/>
              </a:rPr>
              <a:t>Fertilität wird von verschiedenen Entwicklungen beeinflusst: </a:t>
            </a:r>
            <a:br>
              <a:rPr lang="de-DE" dirty="0">
                <a:latin typeface="+mn-lt"/>
              </a:rPr>
            </a:br>
            <a:r>
              <a:rPr lang="de-DE" dirty="0">
                <a:latin typeface="+mn-lt"/>
              </a:rPr>
              <a:t>Familiengründungen, Kinderreichtum und Kinderlosigkeit</a:t>
            </a:r>
          </a:p>
        </p:txBody>
      </p:sp>
      <p:sp>
        <p:nvSpPr>
          <p:cNvPr id="10" name="Content Placeholder 9"/>
          <p:cNvSpPr>
            <a:spLocks noGrp="1"/>
          </p:cNvSpPr>
          <p:nvPr>
            <p:ph idx="1"/>
          </p:nvPr>
        </p:nvSpPr>
        <p:spPr bwMode="gray"/>
        <p:txBody>
          <a:bodyPr/>
          <a:lstStyle/>
          <a:p>
            <a:pPr marL="466725" lvl="3" indent="-285750">
              <a:buFont typeface="Wingdings" panose="05000000000000000000" pitchFamily="2" charset="2"/>
              <a:buChar char="v"/>
            </a:pPr>
            <a:endParaRPr lang="de-DE" b="1" noProof="1"/>
          </a:p>
          <a:p>
            <a:pPr marL="466725" lvl="3" indent="-285750">
              <a:buFont typeface="Wingdings" panose="05000000000000000000" pitchFamily="2" charset="2"/>
              <a:buChar char="v"/>
            </a:pPr>
            <a:endParaRPr lang="de-DE" b="1" noProof="1"/>
          </a:p>
          <a:p>
            <a:pPr marL="466725" lvl="3" indent="-285750">
              <a:buFont typeface="Wingdings" panose="05000000000000000000" pitchFamily="2" charset="2"/>
              <a:buChar char="v"/>
            </a:pPr>
            <a:endParaRPr lang="de-DE" b="1" noProof="1"/>
          </a:p>
          <a:p>
            <a:pPr marL="466725" lvl="3" indent="-285750">
              <a:buFont typeface="Wingdings" panose="05000000000000000000" pitchFamily="2" charset="2"/>
              <a:buChar char="v"/>
            </a:pPr>
            <a:endParaRPr lang="de-DE" b="1" noProof="1"/>
          </a:p>
          <a:p>
            <a:pPr marL="466725" lvl="3" indent="-285750">
              <a:buFont typeface="Wingdings" panose="05000000000000000000" pitchFamily="2" charset="2"/>
              <a:buChar char="v"/>
            </a:pPr>
            <a:endParaRPr lang="de-DE" b="1" noProof="1"/>
          </a:p>
          <a:p>
            <a:pPr marL="466725" lvl="3" indent="-285750">
              <a:buFont typeface="Wingdings" panose="05000000000000000000" pitchFamily="2" charset="2"/>
              <a:buChar char="v"/>
            </a:pPr>
            <a:endParaRPr lang="de-DE" b="1" noProof="1"/>
          </a:p>
          <a:p>
            <a:pPr marL="466725" lvl="3" indent="-285750">
              <a:buFont typeface="Wingdings" panose="05000000000000000000" pitchFamily="2" charset="2"/>
              <a:buChar char="v"/>
            </a:pPr>
            <a:endParaRPr lang="de-DE" b="1" noProof="1"/>
          </a:p>
          <a:p>
            <a:pPr lvl="3" indent="0">
              <a:buNone/>
            </a:pPr>
            <a:endParaRPr lang="de-DE" noProof="1"/>
          </a:p>
        </p:txBody>
      </p:sp>
      <p:sp>
        <p:nvSpPr>
          <p:cNvPr id="6" name="Date Placeholder 5"/>
          <p:cNvSpPr>
            <a:spLocks noGrp="1"/>
          </p:cNvSpPr>
          <p:nvPr>
            <p:ph type="dt" sz="half" idx="10"/>
          </p:nvPr>
        </p:nvSpPr>
        <p:spPr bwMode="gray">
          <a:xfrm>
            <a:off x="1868565" y="6378363"/>
            <a:ext cx="576000" cy="144000"/>
          </a:xfrm>
        </p:spPr>
        <p:txBody>
          <a:bodyPr/>
          <a:lstStyle/>
          <a:p>
            <a:fld id="{0ECB4B9C-E46A-4424-B30A-3A8080487DD9}" type="datetime1">
              <a:rPr lang="en-US" smtClean="0"/>
              <a:t>11/5/2022</a:t>
            </a:fld>
            <a:endParaRPr lang="en-US" dirty="0"/>
          </a:p>
        </p:txBody>
      </p:sp>
      <p:sp>
        <p:nvSpPr>
          <p:cNvPr id="7" name="Footer Placeholder 6"/>
          <p:cNvSpPr>
            <a:spLocks noGrp="1"/>
          </p:cNvSpPr>
          <p:nvPr>
            <p:ph type="ftr" sz="quarter" idx="11"/>
          </p:nvPr>
        </p:nvSpPr>
        <p:spPr bwMode="gray"/>
        <p:txBody>
          <a:bodyPr/>
          <a:lstStyle/>
          <a:p>
            <a:r>
              <a:rPr lang="de-DE" dirty="0"/>
              <a:t>Faktoren der Kinderlosigkeit in Ostdeutschland</a:t>
            </a:r>
            <a:endParaRPr lang="en-US" dirty="0"/>
          </a:p>
        </p:txBody>
      </p:sp>
      <p:sp>
        <p:nvSpPr>
          <p:cNvPr id="8" name="Slide Number Placeholder 7"/>
          <p:cNvSpPr>
            <a:spLocks noGrp="1"/>
          </p:cNvSpPr>
          <p:nvPr>
            <p:ph type="sldNum" sz="quarter" idx="12"/>
          </p:nvPr>
        </p:nvSpPr>
        <p:spPr bwMode="gray"/>
        <p:txBody>
          <a:bodyPr/>
          <a:lstStyle/>
          <a:p>
            <a:fld id="{5D67985F-2B13-4E99-BA31-96CBBE34C59A}" type="slidenum">
              <a:rPr lang="en-US" smtClean="0"/>
              <a:pPr/>
              <a:t>4</a:t>
            </a:fld>
            <a:endParaRPr lang="en-US"/>
          </a:p>
        </p:txBody>
      </p:sp>
      <p:graphicFrame>
        <p:nvGraphicFramePr>
          <p:cNvPr id="2" name="Diagramm 1">
            <a:extLst>
              <a:ext uri="{FF2B5EF4-FFF2-40B4-BE49-F238E27FC236}">
                <a16:creationId xmlns:a16="http://schemas.microsoft.com/office/drawing/2014/main" id="{26C0B355-F7DB-376F-2089-00499803DF88}"/>
              </a:ext>
            </a:extLst>
          </p:cNvPr>
          <p:cNvGraphicFramePr/>
          <p:nvPr>
            <p:extLst>
              <p:ext uri="{D42A27DB-BD31-4B8C-83A1-F6EECF244321}">
                <p14:modId xmlns:p14="http://schemas.microsoft.com/office/powerpoint/2010/main" val="2006325861"/>
              </p:ext>
            </p:extLst>
          </p:nvPr>
        </p:nvGraphicFramePr>
        <p:xfrm>
          <a:off x="1211692" y="2085553"/>
          <a:ext cx="6720615" cy="3499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a:extLst>
              <a:ext uri="{FF2B5EF4-FFF2-40B4-BE49-F238E27FC236}">
                <a16:creationId xmlns:a16="http://schemas.microsoft.com/office/drawing/2014/main" id="{2DC5FD6E-16B4-2395-9B23-B488E2736713}"/>
              </a:ext>
            </a:extLst>
          </p:cNvPr>
          <p:cNvSpPr txBox="1"/>
          <p:nvPr/>
        </p:nvSpPr>
        <p:spPr>
          <a:xfrm>
            <a:off x="2770224" y="4851276"/>
            <a:ext cx="3603547" cy="369332"/>
          </a:xfrm>
          <a:prstGeom prst="rect">
            <a:avLst/>
          </a:prstGeom>
          <a:noFill/>
        </p:spPr>
        <p:txBody>
          <a:bodyPr wrap="square" rtlCol="0">
            <a:spAutoFit/>
          </a:bodyPr>
          <a:lstStyle/>
          <a:p>
            <a:pPr algn="ctr"/>
            <a:r>
              <a:rPr lang="de-DE" dirty="0"/>
              <a:t>Abnehmende Fertilität</a:t>
            </a:r>
          </a:p>
        </p:txBody>
      </p:sp>
      <p:sp>
        <p:nvSpPr>
          <p:cNvPr id="4" name="Rechteck 3">
            <a:extLst>
              <a:ext uri="{FF2B5EF4-FFF2-40B4-BE49-F238E27FC236}">
                <a16:creationId xmlns:a16="http://schemas.microsoft.com/office/drawing/2014/main" id="{4E074223-64EE-7001-A5F5-DF2D1A167AB1}"/>
              </a:ext>
            </a:extLst>
          </p:cNvPr>
          <p:cNvSpPr/>
          <p:nvPr/>
        </p:nvSpPr>
        <p:spPr>
          <a:xfrm>
            <a:off x="5463878" y="1882853"/>
            <a:ext cx="2675633" cy="39053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7292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gray"/>
        <p:txBody>
          <a:bodyPr/>
          <a:lstStyle/>
          <a:p>
            <a:r>
              <a:rPr lang="de-DE" dirty="0">
                <a:latin typeface="+mn-lt"/>
              </a:rPr>
              <a:t>Kinderlosigkeit im Fokus</a:t>
            </a:r>
          </a:p>
        </p:txBody>
      </p:sp>
      <p:sp>
        <p:nvSpPr>
          <p:cNvPr id="5" name="Text Placeholder 4"/>
          <p:cNvSpPr>
            <a:spLocks noGrp="1"/>
          </p:cNvSpPr>
          <p:nvPr>
            <p:ph type="body" sz="quarter" idx="14"/>
          </p:nvPr>
        </p:nvSpPr>
        <p:spPr bwMode="gray"/>
        <p:txBody>
          <a:bodyPr/>
          <a:lstStyle/>
          <a:p>
            <a:r>
              <a:rPr lang="de-DE"/>
              <a:t>02</a:t>
            </a:r>
            <a:endParaRPr lang="de-DE" dirty="0"/>
          </a:p>
        </p:txBody>
      </p:sp>
      <p:sp>
        <p:nvSpPr>
          <p:cNvPr id="7" name="Date Placeholder 6"/>
          <p:cNvSpPr>
            <a:spLocks noGrp="1"/>
          </p:cNvSpPr>
          <p:nvPr>
            <p:ph type="dt" sz="half" idx="15"/>
          </p:nvPr>
        </p:nvSpPr>
        <p:spPr bwMode="gray"/>
        <p:txBody>
          <a:bodyPr/>
          <a:lstStyle/>
          <a:p>
            <a:fld id="{91DEE542-558E-42D1-9F98-C39F0499EE32}" type="datetime1">
              <a:rPr lang="en-US" smtClean="0"/>
              <a:pPr/>
              <a:t>11/5/2022</a:t>
            </a:fld>
            <a:endParaRPr lang="en-US" dirty="0"/>
          </a:p>
        </p:txBody>
      </p:sp>
      <p:sp>
        <p:nvSpPr>
          <p:cNvPr id="9" name="Footer Placeholder 8"/>
          <p:cNvSpPr>
            <a:spLocks noGrp="1"/>
          </p:cNvSpPr>
          <p:nvPr>
            <p:ph type="ftr" sz="quarter" idx="16"/>
          </p:nvPr>
        </p:nvSpPr>
        <p:spPr bwMode="gray"/>
        <p:txBody>
          <a:bodyPr/>
          <a:lstStyle/>
          <a:p>
            <a:r>
              <a:rPr lang="de-DE" dirty="0"/>
              <a:t>Faktoren der Kinderlosigkeit in Ostdeutschland</a:t>
            </a:r>
            <a:endParaRPr lang="en-US" dirty="0"/>
          </a:p>
        </p:txBody>
      </p:sp>
      <p:sp>
        <p:nvSpPr>
          <p:cNvPr id="10" name="Slide Number Placeholder 9"/>
          <p:cNvSpPr>
            <a:spLocks noGrp="1"/>
          </p:cNvSpPr>
          <p:nvPr>
            <p:ph type="sldNum" sz="quarter" idx="17"/>
          </p:nvPr>
        </p:nvSpPr>
        <p:spPr bwMode="gray"/>
        <p:txBody>
          <a:bodyPr/>
          <a:lstStyle/>
          <a:p>
            <a:fld id="{5D67985F-2B13-4E99-BA31-96CBBE34C59A}" type="slidenum">
              <a:rPr lang="en-US" smtClean="0"/>
              <a:pPr/>
              <a:t>5</a:t>
            </a:fld>
            <a:endParaRPr lang="en-US"/>
          </a:p>
        </p:txBody>
      </p:sp>
    </p:spTree>
    <p:extLst>
      <p:ext uri="{BB962C8B-B14F-4D97-AF65-F5344CB8AC3E}">
        <p14:creationId xmlns:p14="http://schemas.microsoft.com/office/powerpoint/2010/main" val="71200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bwMode="gray">
          <a:xfrm>
            <a:off x="457200" y="294255"/>
            <a:ext cx="8229599" cy="402975"/>
          </a:xfrm>
        </p:spPr>
        <p:txBody>
          <a:bodyPr/>
          <a:lstStyle/>
          <a:p>
            <a:r>
              <a:rPr lang="de-DE" dirty="0">
                <a:latin typeface="+mn-lt"/>
              </a:rPr>
              <a:t>Kinderlosigkeit im frühen 20. Jahrhundert</a:t>
            </a:r>
          </a:p>
        </p:txBody>
      </p:sp>
      <p:sp>
        <p:nvSpPr>
          <p:cNvPr id="10" name="Content Placeholder 9"/>
          <p:cNvSpPr>
            <a:spLocks noGrp="1"/>
          </p:cNvSpPr>
          <p:nvPr>
            <p:ph idx="1"/>
          </p:nvPr>
        </p:nvSpPr>
        <p:spPr bwMode="gray">
          <a:xfrm>
            <a:off x="457200" y="868680"/>
            <a:ext cx="8229597" cy="5107320"/>
          </a:xfrm>
        </p:spPr>
        <p:txBody>
          <a:bodyPr/>
          <a:lstStyle/>
          <a:p>
            <a:r>
              <a:rPr lang="de-DE" noProof="1">
                <a:latin typeface="+mn-lt"/>
              </a:rPr>
              <a:t>Anteil der kinderlosen Frauen der Kohorten 1900-1954 für ausgewählte Länder in %</a:t>
            </a: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pPr algn="r"/>
            <a:r>
              <a:rPr lang="de-DE" sz="1000" noProof="1">
                <a:latin typeface="+mn-lt"/>
              </a:rPr>
              <a:t>Quelle: Gabriele Doblhammer und Uta Ziegler (2006)</a:t>
            </a:r>
          </a:p>
          <a:p>
            <a:pPr algn="r"/>
            <a:endParaRPr lang="de-DE" sz="1000" noProof="1">
              <a:latin typeface="+mn-lt"/>
            </a:endParaRPr>
          </a:p>
          <a:p>
            <a:pPr marL="171450" indent="-171450">
              <a:buFont typeface="Wingdings" panose="05000000000000000000" pitchFamily="2" charset="2"/>
              <a:buChar char="v"/>
            </a:pPr>
            <a:r>
              <a:rPr lang="de-DE" noProof="1">
                <a:latin typeface="+mn-lt"/>
              </a:rPr>
              <a:t>Sehr hohe Kinderlosigkeitsraten für Frauen im fertilen Alter während und zwischen beider Weltkriege</a:t>
            </a:r>
          </a:p>
          <a:p>
            <a:endParaRPr lang="de-DE" sz="1000"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p:txBody>
      </p:sp>
      <p:sp>
        <p:nvSpPr>
          <p:cNvPr id="6" name="Date Placeholder 5"/>
          <p:cNvSpPr>
            <a:spLocks noGrp="1"/>
          </p:cNvSpPr>
          <p:nvPr>
            <p:ph type="dt" sz="half" idx="10"/>
          </p:nvPr>
        </p:nvSpPr>
        <p:spPr bwMode="gray">
          <a:xfrm>
            <a:off x="1868565" y="6378363"/>
            <a:ext cx="576000" cy="144000"/>
          </a:xfrm>
        </p:spPr>
        <p:txBody>
          <a:bodyPr/>
          <a:lstStyle/>
          <a:p>
            <a:fld id="{0ECB4B9C-E46A-4424-B30A-3A8080487DD9}" type="datetime1">
              <a:rPr lang="en-US" smtClean="0"/>
              <a:t>11/5/2022</a:t>
            </a:fld>
            <a:endParaRPr lang="en-US" dirty="0"/>
          </a:p>
        </p:txBody>
      </p:sp>
      <p:sp>
        <p:nvSpPr>
          <p:cNvPr id="7" name="Footer Placeholder 6"/>
          <p:cNvSpPr>
            <a:spLocks noGrp="1"/>
          </p:cNvSpPr>
          <p:nvPr>
            <p:ph type="ftr" sz="quarter" idx="11"/>
          </p:nvPr>
        </p:nvSpPr>
        <p:spPr bwMode="gray"/>
        <p:txBody>
          <a:bodyPr/>
          <a:lstStyle/>
          <a:p>
            <a:r>
              <a:rPr lang="de-DE" dirty="0"/>
              <a:t>Faktoren der Kinderlosigkeit in Ostdeutschland</a:t>
            </a:r>
            <a:endParaRPr lang="en-US" dirty="0"/>
          </a:p>
        </p:txBody>
      </p:sp>
      <p:sp>
        <p:nvSpPr>
          <p:cNvPr id="8" name="Slide Number Placeholder 7"/>
          <p:cNvSpPr>
            <a:spLocks noGrp="1"/>
          </p:cNvSpPr>
          <p:nvPr>
            <p:ph type="sldNum" sz="quarter" idx="12"/>
          </p:nvPr>
        </p:nvSpPr>
        <p:spPr bwMode="gray"/>
        <p:txBody>
          <a:bodyPr/>
          <a:lstStyle/>
          <a:p>
            <a:fld id="{5D67985F-2B13-4E99-BA31-96CBBE34C59A}" type="slidenum">
              <a:rPr lang="en-US" smtClean="0"/>
              <a:pPr/>
              <a:t>6</a:t>
            </a:fld>
            <a:endParaRPr lang="en-US"/>
          </a:p>
        </p:txBody>
      </p:sp>
      <p:pic>
        <p:nvPicPr>
          <p:cNvPr id="4" name="Grafik 3">
            <a:extLst>
              <a:ext uri="{FF2B5EF4-FFF2-40B4-BE49-F238E27FC236}">
                <a16:creationId xmlns:a16="http://schemas.microsoft.com/office/drawing/2014/main" id="{D5BC4324-B98E-E005-F9F3-EF955F13A1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766" y="1380022"/>
            <a:ext cx="5438437" cy="3287157"/>
          </a:xfrm>
          <a:prstGeom prst="rect">
            <a:avLst/>
          </a:prstGeom>
        </p:spPr>
      </p:pic>
    </p:spTree>
    <p:extLst>
      <p:ext uri="{BB962C8B-B14F-4D97-AF65-F5344CB8AC3E}">
        <p14:creationId xmlns:p14="http://schemas.microsoft.com/office/powerpoint/2010/main" val="227657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bwMode="gray">
          <a:xfrm>
            <a:off x="457200" y="294255"/>
            <a:ext cx="8229599" cy="402975"/>
          </a:xfrm>
        </p:spPr>
        <p:txBody>
          <a:bodyPr/>
          <a:lstStyle/>
          <a:p>
            <a:r>
              <a:rPr lang="de-DE" dirty="0">
                <a:latin typeface="+mn-lt"/>
              </a:rPr>
              <a:t>Kinderlosigkeit in Deutschland </a:t>
            </a:r>
          </a:p>
        </p:txBody>
      </p:sp>
      <p:sp>
        <p:nvSpPr>
          <p:cNvPr id="10" name="Content Placeholder 9"/>
          <p:cNvSpPr>
            <a:spLocks noGrp="1"/>
          </p:cNvSpPr>
          <p:nvPr>
            <p:ph idx="1"/>
          </p:nvPr>
        </p:nvSpPr>
        <p:spPr bwMode="gray">
          <a:xfrm>
            <a:off x="457200" y="979255"/>
            <a:ext cx="8229597" cy="5181515"/>
          </a:xfrm>
        </p:spPr>
        <p:txBody>
          <a:bodyPr/>
          <a:lstStyle/>
          <a:p>
            <a:r>
              <a:rPr lang="de-DE" noProof="1">
                <a:latin typeface="+mn-lt"/>
              </a:rPr>
              <a:t>Kinderlosenquote – Anteil der Frauen ohne Kind an allen Frauen des jeweiligen Geburtsjahrgangs — in %</a:t>
            </a:r>
            <a:endParaRPr lang="de-DE" sz="1400" noProof="1">
              <a:latin typeface="+mn-lt"/>
            </a:endParaRPr>
          </a:p>
          <a:p>
            <a:endParaRPr lang="de-DE" sz="1050" noProof="1">
              <a:latin typeface="+mn-lt"/>
            </a:endParaRPr>
          </a:p>
          <a:p>
            <a:endParaRPr lang="de-DE" sz="1050" noProof="1">
              <a:latin typeface="+mn-lt"/>
            </a:endParaRPr>
          </a:p>
          <a:p>
            <a:endParaRPr lang="de-DE" sz="1050"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sz="1000" dirty="0">
              <a:effectLst/>
              <a:latin typeface="+mn-lt"/>
            </a:endParaRPr>
          </a:p>
          <a:p>
            <a:endParaRPr lang="de-DE" sz="1000" dirty="0">
              <a:latin typeface="+mn-lt"/>
            </a:endParaRPr>
          </a:p>
          <a:p>
            <a:endParaRPr lang="de-DE" sz="1000" dirty="0">
              <a:effectLst/>
              <a:latin typeface="+mn-lt"/>
            </a:endParaRPr>
          </a:p>
          <a:p>
            <a:pPr algn="r"/>
            <a:r>
              <a:rPr lang="de-DE" sz="1000" dirty="0">
                <a:effectLst/>
                <a:latin typeface="+mn-lt"/>
              </a:rPr>
              <a:t>Quelle: Tim Hochgürtel und Bettina Sommer (2021)</a:t>
            </a:r>
            <a:endParaRPr lang="de-DE" noProof="1">
              <a:latin typeface="+mn-lt"/>
            </a:endParaRPr>
          </a:p>
          <a:p>
            <a:endParaRPr lang="de-DE" noProof="1">
              <a:latin typeface="+mn-lt"/>
            </a:endParaRPr>
          </a:p>
        </p:txBody>
      </p:sp>
      <p:sp>
        <p:nvSpPr>
          <p:cNvPr id="6" name="Date Placeholder 5"/>
          <p:cNvSpPr>
            <a:spLocks noGrp="1"/>
          </p:cNvSpPr>
          <p:nvPr>
            <p:ph type="dt" sz="half" idx="10"/>
          </p:nvPr>
        </p:nvSpPr>
        <p:spPr bwMode="gray">
          <a:xfrm>
            <a:off x="1868565" y="6378363"/>
            <a:ext cx="576000" cy="144000"/>
          </a:xfrm>
        </p:spPr>
        <p:txBody>
          <a:bodyPr/>
          <a:lstStyle/>
          <a:p>
            <a:fld id="{0ECB4B9C-E46A-4424-B30A-3A8080487DD9}" type="datetime1">
              <a:rPr lang="en-US" smtClean="0"/>
              <a:t>11/5/2022</a:t>
            </a:fld>
            <a:endParaRPr lang="en-US" dirty="0"/>
          </a:p>
        </p:txBody>
      </p:sp>
      <p:sp>
        <p:nvSpPr>
          <p:cNvPr id="7" name="Footer Placeholder 6"/>
          <p:cNvSpPr>
            <a:spLocks noGrp="1"/>
          </p:cNvSpPr>
          <p:nvPr>
            <p:ph type="ftr" sz="quarter" idx="11"/>
          </p:nvPr>
        </p:nvSpPr>
        <p:spPr bwMode="gray"/>
        <p:txBody>
          <a:bodyPr/>
          <a:lstStyle/>
          <a:p>
            <a:r>
              <a:rPr lang="de-DE" dirty="0"/>
              <a:t>Faktoren der Kinderlosigkeit in Ostdeutschland</a:t>
            </a:r>
            <a:endParaRPr lang="en-US" dirty="0"/>
          </a:p>
        </p:txBody>
      </p:sp>
      <p:sp>
        <p:nvSpPr>
          <p:cNvPr id="8" name="Slide Number Placeholder 7"/>
          <p:cNvSpPr>
            <a:spLocks noGrp="1"/>
          </p:cNvSpPr>
          <p:nvPr>
            <p:ph type="sldNum" sz="quarter" idx="12"/>
          </p:nvPr>
        </p:nvSpPr>
        <p:spPr bwMode="gray"/>
        <p:txBody>
          <a:bodyPr/>
          <a:lstStyle/>
          <a:p>
            <a:fld id="{5D67985F-2B13-4E99-BA31-96CBBE34C59A}" type="slidenum">
              <a:rPr lang="en-US" smtClean="0"/>
              <a:pPr/>
              <a:t>7</a:t>
            </a:fld>
            <a:endParaRPr lang="en-US"/>
          </a:p>
        </p:txBody>
      </p:sp>
      <p:pic>
        <p:nvPicPr>
          <p:cNvPr id="5" name="Grafik 4">
            <a:extLst>
              <a:ext uri="{FF2B5EF4-FFF2-40B4-BE49-F238E27FC236}">
                <a16:creationId xmlns:a16="http://schemas.microsoft.com/office/drawing/2014/main" id="{2A697987-10D3-28B5-FAEA-6DACAFDE7B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186" y="1566939"/>
            <a:ext cx="8229597" cy="4183576"/>
          </a:xfrm>
          <a:prstGeom prst="rect">
            <a:avLst/>
          </a:prstGeom>
        </p:spPr>
      </p:pic>
    </p:spTree>
    <p:extLst>
      <p:ext uri="{BB962C8B-B14F-4D97-AF65-F5344CB8AC3E}">
        <p14:creationId xmlns:p14="http://schemas.microsoft.com/office/powerpoint/2010/main" val="336423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bwMode="gray">
          <a:xfrm>
            <a:off x="457200" y="294255"/>
            <a:ext cx="8229599" cy="402975"/>
          </a:xfrm>
        </p:spPr>
        <p:txBody>
          <a:bodyPr/>
          <a:lstStyle/>
          <a:p>
            <a:r>
              <a:rPr lang="de-DE" dirty="0">
                <a:latin typeface="+mn-lt"/>
              </a:rPr>
              <a:t>Kinderlosigkeit im europäischen Kontext</a:t>
            </a:r>
          </a:p>
        </p:txBody>
      </p:sp>
      <p:sp>
        <p:nvSpPr>
          <p:cNvPr id="10" name="Content Placeholder 9"/>
          <p:cNvSpPr>
            <a:spLocks noGrp="1"/>
          </p:cNvSpPr>
          <p:nvPr>
            <p:ph idx="1"/>
          </p:nvPr>
        </p:nvSpPr>
        <p:spPr bwMode="gray">
          <a:xfrm>
            <a:off x="457200" y="868679"/>
            <a:ext cx="8229597" cy="5167261"/>
          </a:xfrm>
        </p:spPr>
        <p:txBody>
          <a:bodyPr/>
          <a:lstStyle/>
          <a:p>
            <a:r>
              <a:rPr lang="de-DE" noProof="1">
                <a:latin typeface="+mn-lt"/>
              </a:rPr>
              <a:t>Anteil der kinderlosen Frauen der Kohorte 1965 in ausgewählten europäischen Ländern in %</a:t>
            </a: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sz="1050" noProof="1">
              <a:latin typeface="+mn-lt"/>
            </a:endParaRPr>
          </a:p>
          <a:p>
            <a:endParaRPr lang="de-DE" sz="1050" noProof="1">
              <a:latin typeface="+mn-lt"/>
            </a:endParaRPr>
          </a:p>
          <a:p>
            <a:endParaRPr lang="de-DE" sz="1050" noProof="1">
              <a:latin typeface="+mn-lt"/>
            </a:endParaRPr>
          </a:p>
          <a:p>
            <a:endParaRPr lang="de-DE" sz="1050" noProof="1">
              <a:latin typeface="+mn-lt"/>
            </a:endParaRPr>
          </a:p>
          <a:p>
            <a:endParaRPr lang="de-DE" sz="1050" noProof="1">
              <a:latin typeface="+mn-lt"/>
            </a:endParaRPr>
          </a:p>
          <a:p>
            <a:endParaRPr lang="de-DE" sz="1050" noProof="1">
              <a:latin typeface="+mn-lt"/>
            </a:endParaRPr>
          </a:p>
          <a:p>
            <a:endParaRPr lang="de-DE" sz="1050" noProof="1">
              <a:latin typeface="+mn-lt"/>
            </a:endParaRPr>
          </a:p>
          <a:p>
            <a:endParaRPr lang="de-DE" sz="1050" noProof="1">
              <a:latin typeface="+mn-lt"/>
            </a:endParaRPr>
          </a:p>
          <a:p>
            <a:pPr algn="r"/>
            <a:r>
              <a:rPr lang="de-DE" sz="1000" noProof="1">
                <a:latin typeface="+mn-lt"/>
              </a:rPr>
              <a:t>Quelle: Michaela Kreyenfeld (2016)</a:t>
            </a:r>
          </a:p>
          <a:p>
            <a:endParaRPr lang="de-DE" sz="2400"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p:txBody>
      </p:sp>
      <p:sp>
        <p:nvSpPr>
          <p:cNvPr id="6" name="Date Placeholder 5"/>
          <p:cNvSpPr>
            <a:spLocks noGrp="1"/>
          </p:cNvSpPr>
          <p:nvPr>
            <p:ph type="dt" sz="half" idx="10"/>
          </p:nvPr>
        </p:nvSpPr>
        <p:spPr bwMode="gray">
          <a:xfrm>
            <a:off x="1868565" y="6378363"/>
            <a:ext cx="576000" cy="144000"/>
          </a:xfrm>
        </p:spPr>
        <p:txBody>
          <a:bodyPr/>
          <a:lstStyle/>
          <a:p>
            <a:fld id="{0ECB4B9C-E46A-4424-B30A-3A8080487DD9}" type="datetime1">
              <a:rPr lang="en-US" smtClean="0"/>
              <a:t>11/5/2022</a:t>
            </a:fld>
            <a:endParaRPr lang="en-US" dirty="0"/>
          </a:p>
        </p:txBody>
      </p:sp>
      <p:sp>
        <p:nvSpPr>
          <p:cNvPr id="7" name="Footer Placeholder 6"/>
          <p:cNvSpPr>
            <a:spLocks noGrp="1"/>
          </p:cNvSpPr>
          <p:nvPr>
            <p:ph type="ftr" sz="quarter" idx="11"/>
          </p:nvPr>
        </p:nvSpPr>
        <p:spPr bwMode="gray"/>
        <p:txBody>
          <a:bodyPr/>
          <a:lstStyle/>
          <a:p>
            <a:r>
              <a:rPr lang="de-DE" dirty="0"/>
              <a:t>Faktoren der Kinderlosigkeit in Ostdeutschland</a:t>
            </a:r>
            <a:endParaRPr lang="en-US" dirty="0"/>
          </a:p>
        </p:txBody>
      </p:sp>
      <p:sp>
        <p:nvSpPr>
          <p:cNvPr id="8" name="Slide Number Placeholder 7"/>
          <p:cNvSpPr>
            <a:spLocks noGrp="1"/>
          </p:cNvSpPr>
          <p:nvPr>
            <p:ph type="sldNum" sz="quarter" idx="12"/>
          </p:nvPr>
        </p:nvSpPr>
        <p:spPr bwMode="gray"/>
        <p:txBody>
          <a:bodyPr/>
          <a:lstStyle/>
          <a:p>
            <a:fld id="{5D67985F-2B13-4E99-BA31-96CBBE34C59A}" type="slidenum">
              <a:rPr lang="en-US" smtClean="0"/>
              <a:pPr/>
              <a:t>8</a:t>
            </a:fld>
            <a:endParaRPr lang="en-US"/>
          </a:p>
        </p:txBody>
      </p:sp>
      <p:pic>
        <p:nvPicPr>
          <p:cNvPr id="4" name="Grafik 3">
            <a:extLst>
              <a:ext uri="{FF2B5EF4-FFF2-40B4-BE49-F238E27FC236}">
                <a16:creationId xmlns:a16="http://schemas.microsoft.com/office/drawing/2014/main" id="{DBDACD4E-304E-5222-A9B1-817C6D234173}"/>
              </a:ext>
            </a:extLst>
          </p:cNvPr>
          <p:cNvPicPr>
            <a:picLocks noChangeAspect="1"/>
          </p:cNvPicPr>
          <p:nvPr/>
        </p:nvPicPr>
        <p:blipFill>
          <a:blip r:embed="rId2"/>
          <a:stretch>
            <a:fillRect/>
          </a:stretch>
        </p:blipFill>
        <p:spPr>
          <a:xfrm>
            <a:off x="1592750" y="1563290"/>
            <a:ext cx="5731460" cy="3731419"/>
          </a:xfrm>
          <a:prstGeom prst="rect">
            <a:avLst/>
          </a:prstGeom>
        </p:spPr>
      </p:pic>
      <p:sp>
        <p:nvSpPr>
          <p:cNvPr id="2" name="Rechteck 1">
            <a:extLst>
              <a:ext uri="{FF2B5EF4-FFF2-40B4-BE49-F238E27FC236}">
                <a16:creationId xmlns:a16="http://schemas.microsoft.com/office/drawing/2014/main" id="{817F4D89-C5BB-098E-F396-6A56FF41B95B}"/>
              </a:ext>
            </a:extLst>
          </p:cNvPr>
          <p:cNvSpPr/>
          <p:nvPr/>
        </p:nvSpPr>
        <p:spPr>
          <a:xfrm>
            <a:off x="1297277" y="1777745"/>
            <a:ext cx="6026933" cy="1561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hteck 2">
            <a:extLst>
              <a:ext uri="{FF2B5EF4-FFF2-40B4-BE49-F238E27FC236}">
                <a16:creationId xmlns:a16="http://schemas.microsoft.com/office/drawing/2014/main" id="{D400115C-7E2C-16DA-3194-8633E596B05A}"/>
              </a:ext>
            </a:extLst>
          </p:cNvPr>
          <p:cNvSpPr/>
          <p:nvPr/>
        </p:nvSpPr>
        <p:spPr>
          <a:xfrm>
            <a:off x="1297277" y="2895600"/>
            <a:ext cx="6026933" cy="1629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40168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bwMode="gray">
          <a:xfrm>
            <a:off x="457200" y="294255"/>
            <a:ext cx="8229599" cy="402975"/>
          </a:xfrm>
        </p:spPr>
        <p:txBody>
          <a:bodyPr/>
          <a:lstStyle/>
          <a:p>
            <a:r>
              <a:rPr lang="de-DE" dirty="0">
                <a:latin typeface="+mn-lt"/>
              </a:rPr>
              <a:t>Kinderlosigkeit Kontext der Welt</a:t>
            </a:r>
          </a:p>
        </p:txBody>
      </p:sp>
      <p:sp>
        <p:nvSpPr>
          <p:cNvPr id="10" name="Content Placeholder 9"/>
          <p:cNvSpPr>
            <a:spLocks noGrp="1"/>
          </p:cNvSpPr>
          <p:nvPr>
            <p:ph idx="1"/>
          </p:nvPr>
        </p:nvSpPr>
        <p:spPr bwMode="gray">
          <a:xfrm>
            <a:off x="457200" y="868680"/>
            <a:ext cx="8229597" cy="5107320"/>
          </a:xfrm>
        </p:spPr>
        <p:txBody>
          <a:bodyPr/>
          <a:lstStyle/>
          <a:p>
            <a:r>
              <a:rPr lang="de-DE" noProof="1">
                <a:latin typeface="+mn-lt"/>
              </a:rPr>
              <a:t>Anteil der kinderlosen Frauen der Kohorte 1972 (links) und der Anstieg in der Kinderlosigkeit von Kohorte 1960 auf 1972 für ausgewählte Länder</a:t>
            </a: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endParaRPr lang="de-DE" noProof="1">
              <a:latin typeface="+mn-lt"/>
            </a:endParaRPr>
          </a:p>
          <a:p>
            <a:pPr algn="r"/>
            <a:endParaRPr lang="de-DE" sz="1000" noProof="1">
              <a:latin typeface="+mn-lt"/>
            </a:endParaRPr>
          </a:p>
          <a:p>
            <a:pPr algn="r"/>
            <a:r>
              <a:rPr lang="de-DE" sz="1000" noProof="1">
                <a:latin typeface="+mn-lt"/>
              </a:rPr>
              <a:t>Quelle: Tomáš Sobotka (2021)</a:t>
            </a:r>
          </a:p>
          <a:p>
            <a:pPr algn="r"/>
            <a:endParaRPr lang="de-DE" sz="1000" noProof="1">
              <a:latin typeface="+mn-lt"/>
            </a:endParaRPr>
          </a:p>
          <a:p>
            <a:pPr algn="r"/>
            <a:endParaRPr lang="de-DE" sz="1000" noProof="1">
              <a:latin typeface="+mn-lt"/>
            </a:endParaRPr>
          </a:p>
          <a:p>
            <a:pPr algn="ctr"/>
            <a:r>
              <a:rPr lang="de-DE" sz="2000" b="1" noProof="1">
                <a:solidFill>
                  <a:srgbClr val="FF0000"/>
                </a:solidFill>
                <a:latin typeface="+mn-lt"/>
              </a:rPr>
              <a:t>Ziel und Fragestellung: Wie kann man Kinderlosigkeit verringern?</a:t>
            </a:r>
          </a:p>
          <a:p>
            <a:pPr algn="r"/>
            <a:endParaRPr lang="de-DE" sz="1000" noProof="1">
              <a:latin typeface="+mn-lt"/>
            </a:endParaRPr>
          </a:p>
          <a:p>
            <a:endParaRPr lang="de-DE" sz="1000" noProof="1">
              <a:latin typeface="+mn-lt"/>
            </a:endParaRPr>
          </a:p>
          <a:p>
            <a:pPr marL="285750" indent="-285750">
              <a:buFont typeface="Wingdings" panose="05000000000000000000" pitchFamily="2" charset="2"/>
              <a:buChar char="v"/>
            </a:pPr>
            <a:endParaRPr lang="de-DE" noProof="1">
              <a:latin typeface="+mn-lt"/>
            </a:endParaRPr>
          </a:p>
          <a:p>
            <a:pPr marL="285750" indent="-285750">
              <a:buFont typeface="Wingdings" panose="05000000000000000000" pitchFamily="2" charset="2"/>
              <a:buChar char="v"/>
            </a:pPr>
            <a:endParaRPr lang="de-DE" noProof="1">
              <a:latin typeface="+mn-lt"/>
            </a:endParaRPr>
          </a:p>
        </p:txBody>
      </p:sp>
      <p:sp>
        <p:nvSpPr>
          <p:cNvPr id="6" name="Date Placeholder 5"/>
          <p:cNvSpPr>
            <a:spLocks noGrp="1"/>
          </p:cNvSpPr>
          <p:nvPr>
            <p:ph type="dt" sz="half" idx="10"/>
          </p:nvPr>
        </p:nvSpPr>
        <p:spPr bwMode="gray">
          <a:xfrm>
            <a:off x="1868565" y="6378363"/>
            <a:ext cx="576000" cy="144000"/>
          </a:xfrm>
        </p:spPr>
        <p:txBody>
          <a:bodyPr/>
          <a:lstStyle/>
          <a:p>
            <a:fld id="{0ECB4B9C-E46A-4424-B30A-3A8080487DD9}" type="datetime1">
              <a:rPr lang="en-US" smtClean="0"/>
              <a:t>11/5/2022</a:t>
            </a:fld>
            <a:endParaRPr lang="en-US" dirty="0"/>
          </a:p>
        </p:txBody>
      </p:sp>
      <p:sp>
        <p:nvSpPr>
          <p:cNvPr id="7" name="Footer Placeholder 6"/>
          <p:cNvSpPr>
            <a:spLocks noGrp="1"/>
          </p:cNvSpPr>
          <p:nvPr>
            <p:ph type="ftr" sz="quarter" idx="11"/>
          </p:nvPr>
        </p:nvSpPr>
        <p:spPr bwMode="gray"/>
        <p:txBody>
          <a:bodyPr/>
          <a:lstStyle/>
          <a:p>
            <a:r>
              <a:rPr lang="de-DE" dirty="0"/>
              <a:t>Faktoren der Kinderlosigkeit in Ostdeutschland</a:t>
            </a:r>
            <a:endParaRPr lang="en-US" dirty="0"/>
          </a:p>
        </p:txBody>
      </p:sp>
      <p:sp>
        <p:nvSpPr>
          <p:cNvPr id="8" name="Slide Number Placeholder 7"/>
          <p:cNvSpPr>
            <a:spLocks noGrp="1"/>
          </p:cNvSpPr>
          <p:nvPr>
            <p:ph type="sldNum" sz="quarter" idx="12"/>
          </p:nvPr>
        </p:nvSpPr>
        <p:spPr bwMode="gray"/>
        <p:txBody>
          <a:bodyPr/>
          <a:lstStyle/>
          <a:p>
            <a:fld id="{5D67985F-2B13-4E99-BA31-96CBBE34C59A}" type="slidenum">
              <a:rPr lang="en-US" smtClean="0"/>
              <a:pPr/>
              <a:t>9</a:t>
            </a:fld>
            <a:endParaRPr lang="en-US"/>
          </a:p>
        </p:txBody>
      </p:sp>
      <p:pic>
        <p:nvPicPr>
          <p:cNvPr id="11" name="Grafik 10">
            <a:extLst>
              <a:ext uri="{FF2B5EF4-FFF2-40B4-BE49-F238E27FC236}">
                <a16:creationId xmlns:a16="http://schemas.microsoft.com/office/drawing/2014/main" id="{1A625337-47C3-657D-AD7E-B28EBD611FE5}"/>
              </a:ext>
            </a:extLst>
          </p:cNvPr>
          <p:cNvPicPr>
            <a:picLocks noChangeAspect="1"/>
          </p:cNvPicPr>
          <p:nvPr/>
        </p:nvPicPr>
        <p:blipFill rotWithShape="1">
          <a:blip r:embed="rId2"/>
          <a:srcRect t="195" b="9594"/>
          <a:stretch/>
        </p:blipFill>
        <p:spPr>
          <a:xfrm>
            <a:off x="2265733" y="1658421"/>
            <a:ext cx="4576504" cy="2684613"/>
          </a:xfrm>
          <a:prstGeom prst="rect">
            <a:avLst/>
          </a:prstGeom>
        </p:spPr>
      </p:pic>
      <p:sp>
        <p:nvSpPr>
          <p:cNvPr id="3" name="Rechteck 2">
            <a:extLst>
              <a:ext uri="{FF2B5EF4-FFF2-40B4-BE49-F238E27FC236}">
                <a16:creationId xmlns:a16="http://schemas.microsoft.com/office/drawing/2014/main" id="{AF7DD25C-2A6D-1FEB-2B11-5A2DBC93D35A}"/>
              </a:ext>
            </a:extLst>
          </p:cNvPr>
          <p:cNvSpPr/>
          <p:nvPr/>
        </p:nvSpPr>
        <p:spPr>
          <a:xfrm>
            <a:off x="1995462" y="2562272"/>
            <a:ext cx="2576536" cy="2755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7900792"/>
      </p:ext>
    </p:extLst>
  </p:cSld>
  <p:clrMapOvr>
    <a:masterClrMapping/>
  </p:clrMapOvr>
</p:sld>
</file>

<file path=ppt/theme/theme1.xml><?xml version="1.0" encoding="utf-8"?>
<a:theme xmlns:a="http://schemas.openxmlformats.org/drawingml/2006/main" name="Office Theme">
  <a:themeElements>
    <a:clrScheme name="IFO Designfarben 2017">
      <a:dk1>
        <a:srgbClr val="000000"/>
      </a:dk1>
      <a:lt1>
        <a:sysClr val="window" lastClr="FFFFFF"/>
      </a:lt1>
      <a:dk2>
        <a:srgbClr val="4A4A49"/>
      </a:dk2>
      <a:lt2>
        <a:srgbClr val="BEBEBE"/>
      </a:lt2>
      <a:accent1>
        <a:srgbClr val="0074BC"/>
      </a:accent1>
      <a:accent2>
        <a:srgbClr val="BD282E"/>
      </a:accent2>
      <a:accent3>
        <a:srgbClr val="E1CD00"/>
      </a:accent3>
      <a:accent4>
        <a:srgbClr val="F07D00"/>
      </a:accent4>
      <a:accent5>
        <a:srgbClr val="FF3C9B"/>
      </a:accent5>
      <a:accent6>
        <a:srgbClr val="8250A0"/>
      </a:accent6>
      <a:hlink>
        <a:srgbClr val="004471"/>
      </a:hlink>
      <a:folHlink>
        <a:srgbClr val="4A4A49"/>
      </a:folHlink>
    </a:clrScheme>
    <a:fontScheme name="ifo Designschriften">
      <a:majorFont>
        <a:latin typeface="Garamond"/>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IFO Designfarben 2017">
      <a:dk1>
        <a:srgbClr val="000000"/>
      </a:dk1>
      <a:lt1>
        <a:sysClr val="window" lastClr="FFFFFF"/>
      </a:lt1>
      <a:dk2>
        <a:srgbClr val="4A4A49"/>
      </a:dk2>
      <a:lt2>
        <a:srgbClr val="BEBEBE"/>
      </a:lt2>
      <a:accent1>
        <a:srgbClr val="0074BC"/>
      </a:accent1>
      <a:accent2>
        <a:srgbClr val="BD282E"/>
      </a:accent2>
      <a:accent3>
        <a:srgbClr val="E1CD00"/>
      </a:accent3>
      <a:accent4>
        <a:srgbClr val="F07D00"/>
      </a:accent4>
      <a:accent5>
        <a:srgbClr val="FF3C9B"/>
      </a:accent5>
      <a:accent6>
        <a:srgbClr val="8250A0"/>
      </a:accent6>
      <a:hlink>
        <a:srgbClr val="004471"/>
      </a:hlink>
      <a:folHlink>
        <a:srgbClr val="4A4A49"/>
      </a:folHlink>
    </a:clrScheme>
    <a:fontScheme name="ifo Designschriften">
      <a:majorFont>
        <a:latin typeface="Garamond"/>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1859</Words>
  <Application>Microsoft Office PowerPoint</Application>
  <PresentationFormat>Bildschirmpräsentation (4:3)</PresentationFormat>
  <Paragraphs>331</Paragraphs>
  <Slides>29</Slides>
  <Notes>3</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29</vt:i4>
      </vt:variant>
    </vt:vector>
  </HeadingPairs>
  <TitlesOfParts>
    <vt:vector size="39" baseType="lpstr">
      <vt:lpstr>Arial</vt:lpstr>
      <vt:lpstr>Calibri</vt:lpstr>
      <vt:lpstr>Calibri </vt:lpstr>
      <vt:lpstr>Garamond</vt:lpstr>
      <vt:lpstr>Source Sans Pro</vt:lpstr>
      <vt:lpstr>Source Sans Pro SemiBold</vt:lpstr>
      <vt:lpstr>Source Sans Pro SemiBold</vt:lpstr>
      <vt:lpstr>Wingdings</vt:lpstr>
      <vt:lpstr>Office Theme</vt:lpstr>
      <vt:lpstr>1_Office Theme</vt:lpstr>
      <vt:lpstr>Faktoren der Kinderlosigkeit in Ostdeutschland</vt:lpstr>
      <vt:lpstr>Agenda</vt:lpstr>
      <vt:lpstr>01 Einleitung Zu wenige Geburten führen dazu, dass die Bevölkerung schrumpft</vt:lpstr>
      <vt:lpstr>Fertilität wird von verschiedenen Entwicklungen beeinflusst:  Familiengründungen, Kinderreichtum und Kinderlosigkeit</vt:lpstr>
      <vt:lpstr>Kinderlosigkeit im Fokus</vt:lpstr>
      <vt:lpstr>Kinderlosigkeit im frühen 20. Jahrhundert</vt:lpstr>
      <vt:lpstr>Kinderlosigkeit in Deutschland </vt:lpstr>
      <vt:lpstr>Kinderlosigkeit im europäischen Kontext</vt:lpstr>
      <vt:lpstr>Kinderlosigkeit Kontext der Welt</vt:lpstr>
      <vt:lpstr>Studiendesign</vt:lpstr>
      <vt:lpstr>Empirische Analyse auf Basis des pairfam</vt:lpstr>
      <vt:lpstr>Kinderlosigkeitsquote in Ostdeutschland und Faktoren der Kinderlosigkeit</vt:lpstr>
      <vt:lpstr>Kinderlosigkeitsquoten in Ost- und Westdeutschland</vt:lpstr>
      <vt:lpstr>Faktoren der Kinderlosigkeit</vt:lpstr>
      <vt:lpstr>Relevanz der „weichen“ vs. der „harten“ Faktoren</vt:lpstr>
      <vt:lpstr>Faktoren der Kinderlosigkeit:  Weiche Faktoren</vt:lpstr>
      <vt:lpstr>Größter Einfluss: Je wichtiger Hobbies, Beruf und Freunden sind, desto wahrscheinlicher ist eine Person kinderlos</vt:lpstr>
      <vt:lpstr>Zweitgrößter Einfluss: Je mehr Personen im Freundes- und Bekanntenkreis Kinder haben, desto weniger wahrscheinlich ist Kinderlosigkeit</vt:lpstr>
      <vt:lpstr>Drittgrößter Einfluss: Je größer die ideale Kinderanzahl, desto weniger wahrscheinlich ist Kinderlosigkeit </vt:lpstr>
      <vt:lpstr>Viertgrößter Einfluss: Je mehr Befürchtungen man in Hinblick auf Kinder hat, desto wahrscheinlicher ist Kinderlosigkeit</vt:lpstr>
      <vt:lpstr>Je mehr Befürchtungen man in Hinblick auf die Partnerschaft hat, desto wahrscheinlicher ist Kinderlosigkeit</vt:lpstr>
      <vt:lpstr>Faktoren der Kinderlosigkeit:  Harte Faktoren</vt:lpstr>
      <vt:lpstr>Erklärt Kinderlosigkeit am stärksten: Verheiratete sind am seltensten kinderlos</vt:lpstr>
      <vt:lpstr>Gemeindegröße: Mehr Kinderlose in großen Gemeinden</vt:lpstr>
      <vt:lpstr>Arbeitsmarktstatus: Arbeitstätigkeit erhöht Kinderlosigkeit</vt:lpstr>
      <vt:lpstr>Mehr Geschwister – kinderlos: Ostdeutscher Sonderfall?</vt:lpstr>
      <vt:lpstr>Fazit</vt:lpstr>
      <vt:lpstr>Quellen</vt:lpstr>
      <vt:lpstr>ifo Institut – Leibniz-Institut für Wirtschaftsforschung an der Universität München e.V. Niederlassung Dresden   Ansprechpartnerin</vt:lpstr>
    </vt:vector>
  </TitlesOfParts>
  <Manager>PRK</Manager>
  <Company>ifo 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ifo Institut</dc:creator>
  <cp:lastModifiedBy>Friedrich Förster</cp:lastModifiedBy>
  <cp:revision>172</cp:revision>
  <dcterms:created xsi:type="dcterms:W3CDTF">2017-01-04T19:44:08Z</dcterms:created>
  <dcterms:modified xsi:type="dcterms:W3CDTF">2022-11-06T09:14:25Z</dcterms:modified>
</cp:coreProperties>
</file>